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8" r:id="rId3"/>
    <p:sldId id="302" r:id="rId4"/>
    <p:sldId id="290" r:id="rId5"/>
    <p:sldId id="293" r:id="rId6"/>
    <p:sldId id="295" r:id="rId7"/>
    <p:sldId id="296" r:id="rId8"/>
    <p:sldId id="297" r:id="rId9"/>
    <p:sldId id="304" r:id="rId10"/>
    <p:sldId id="306" r:id="rId11"/>
    <p:sldId id="308" r:id="rId12"/>
    <p:sldId id="298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94" autoAdjust="0"/>
  </p:normalViewPr>
  <p:slideViewPr>
    <p:cSldViewPr>
      <p:cViewPr>
        <p:scale>
          <a:sx n="71" d="100"/>
          <a:sy n="71" d="100"/>
        </p:scale>
        <p:origin x="-480" y="4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u Cosofret" userId="6a1ea2109a2d7e8a" providerId="LiveId" clId="{88234DC9-3F71-461D-A072-DD43FA61F976}"/>
    <pc:docChg chg="custSel modSld sldOrd">
      <pc:chgData name="Doru Cosofret" userId="6a1ea2109a2d7e8a" providerId="LiveId" clId="{88234DC9-3F71-461D-A072-DD43FA61F976}" dt="2022-04-11T10:56:02.166" v="147" actId="27636"/>
      <pc:docMkLst>
        <pc:docMk/>
      </pc:docMkLst>
      <pc:sldChg chg="addSp delSp modSp mod ord">
        <pc:chgData name="Doru Cosofret" userId="6a1ea2109a2d7e8a" providerId="LiveId" clId="{88234DC9-3F71-461D-A072-DD43FA61F976}" dt="2022-04-11T10:54:57.367" v="142" actId="207"/>
        <pc:sldMkLst>
          <pc:docMk/>
          <pc:sldMk cId="4025013544" sldId="256"/>
        </pc:sldMkLst>
        <pc:spChg chg="mod">
          <ac:chgData name="Doru Cosofret" userId="6a1ea2109a2d7e8a" providerId="LiveId" clId="{88234DC9-3F71-461D-A072-DD43FA61F976}" dt="2022-04-11T10:54:57.367" v="142" actId="207"/>
          <ac:spMkLst>
            <pc:docMk/>
            <pc:sldMk cId="4025013544" sldId="256"/>
            <ac:spMk id="2" creationId="{00000000-0000-0000-0000-000000000000}"/>
          </ac:spMkLst>
        </pc:spChg>
        <pc:spChg chg="del">
          <ac:chgData name="Doru Cosofret" userId="6a1ea2109a2d7e8a" providerId="LiveId" clId="{88234DC9-3F71-461D-A072-DD43FA61F976}" dt="2022-04-11T10:51:51.446" v="91" actId="478"/>
          <ac:spMkLst>
            <pc:docMk/>
            <pc:sldMk cId="4025013544" sldId="256"/>
            <ac:spMk id="3" creationId="{00000000-0000-0000-0000-000000000000}"/>
          </ac:spMkLst>
        </pc:spChg>
        <pc:spChg chg="add del mod">
          <ac:chgData name="Doru Cosofret" userId="6a1ea2109a2d7e8a" providerId="LiveId" clId="{88234DC9-3F71-461D-A072-DD43FA61F976}" dt="2022-04-11T10:51:54.454" v="92" actId="478"/>
          <ac:spMkLst>
            <pc:docMk/>
            <pc:sldMk cId="4025013544" sldId="256"/>
            <ac:spMk id="9" creationId="{13A1CB75-8C6F-479D-BD0B-C691CF5A0718}"/>
          </ac:spMkLst>
        </pc:spChg>
        <pc:picChg chg="add mod">
          <ac:chgData name="Doru Cosofret" userId="6a1ea2109a2d7e8a" providerId="LiveId" clId="{88234DC9-3F71-461D-A072-DD43FA61F976}" dt="2022-04-11T10:51:44.431" v="90"/>
          <ac:picMkLst>
            <pc:docMk/>
            <pc:sldMk cId="4025013544" sldId="256"/>
            <ac:picMk id="4" creationId="{6943E8BD-85A0-490D-A160-ABDFFEDAD4CD}"/>
          </ac:picMkLst>
        </pc:picChg>
        <pc:picChg chg="add mod">
          <ac:chgData name="Doru Cosofret" userId="6a1ea2109a2d7e8a" providerId="LiveId" clId="{88234DC9-3F71-461D-A072-DD43FA61F976}" dt="2022-04-11T10:51:44.431" v="90"/>
          <ac:picMkLst>
            <pc:docMk/>
            <pc:sldMk cId="4025013544" sldId="256"/>
            <ac:picMk id="5" creationId="{F5DA09E8-25D5-43C1-98BD-A88DE481F61F}"/>
          </ac:picMkLst>
        </pc:picChg>
        <pc:picChg chg="add mod">
          <ac:chgData name="Doru Cosofret" userId="6a1ea2109a2d7e8a" providerId="LiveId" clId="{88234DC9-3F71-461D-A072-DD43FA61F976}" dt="2022-04-11T10:51:44.431" v="90"/>
          <ac:picMkLst>
            <pc:docMk/>
            <pc:sldMk cId="4025013544" sldId="256"/>
            <ac:picMk id="6" creationId="{1ECAF3A9-B641-44AC-99A6-35BEA0629330}"/>
          </ac:picMkLst>
        </pc:picChg>
        <pc:picChg chg="add mod">
          <ac:chgData name="Doru Cosofret" userId="6a1ea2109a2d7e8a" providerId="LiveId" clId="{88234DC9-3F71-461D-A072-DD43FA61F976}" dt="2022-04-11T10:51:44.431" v="90"/>
          <ac:picMkLst>
            <pc:docMk/>
            <pc:sldMk cId="4025013544" sldId="256"/>
            <ac:picMk id="7" creationId="{B22840F6-6060-4B4D-B352-9F8522F35804}"/>
          </ac:picMkLst>
        </pc:picChg>
      </pc:sldChg>
      <pc:sldChg chg="addSp delSp modSp mod">
        <pc:chgData name="Doru Cosofret" userId="6a1ea2109a2d7e8a" providerId="LiveId" clId="{88234DC9-3F71-461D-A072-DD43FA61F976}" dt="2022-04-11T10:52:55.091" v="119" actId="207"/>
        <pc:sldMkLst>
          <pc:docMk/>
          <pc:sldMk cId="3206928457" sldId="288"/>
        </pc:sldMkLst>
        <pc:spChg chg="add del mod">
          <ac:chgData name="Doru Cosofret" userId="6a1ea2109a2d7e8a" providerId="LiveId" clId="{88234DC9-3F71-461D-A072-DD43FA61F976}" dt="2022-04-11T10:52:17.620" v="97" actId="478"/>
          <ac:spMkLst>
            <pc:docMk/>
            <pc:sldMk cId="3206928457" sldId="288"/>
            <ac:spMk id="3" creationId="{F9385A70-DD66-4B03-A5A7-4C4C2AB5DE0B}"/>
          </ac:spMkLst>
        </pc:spChg>
        <pc:spChg chg="mod">
          <ac:chgData name="Doru Cosofret" userId="6a1ea2109a2d7e8a" providerId="LiveId" clId="{88234DC9-3F71-461D-A072-DD43FA61F976}" dt="2022-04-11T10:52:55.091" v="119" actId="207"/>
          <ac:spMkLst>
            <pc:docMk/>
            <pc:sldMk cId="3206928457" sldId="288"/>
            <ac:spMk id="6" creationId="{00000000-0000-0000-0000-000000000000}"/>
          </ac:spMkLst>
        </pc:spChg>
        <pc:graphicFrameChg chg="del">
          <ac:chgData name="Doru Cosofret" userId="6a1ea2109a2d7e8a" providerId="LiveId" clId="{88234DC9-3F71-461D-A072-DD43FA61F976}" dt="2022-04-11T10:52:11.819" v="95" actId="478"/>
          <ac:graphicFrameMkLst>
            <pc:docMk/>
            <pc:sldMk cId="3206928457" sldId="288"/>
            <ac:graphicFrameMk id="4" creationId="{00000000-0000-0000-0000-000000000000}"/>
          </ac:graphicFrameMkLst>
        </pc:graphicFrameChg>
        <pc:picChg chg="add mod">
          <ac:chgData name="Doru Cosofret" userId="6a1ea2109a2d7e8a" providerId="LiveId" clId="{88234DC9-3F71-461D-A072-DD43FA61F976}" dt="2022-04-11T10:52:21.051" v="98"/>
          <ac:picMkLst>
            <pc:docMk/>
            <pc:sldMk cId="3206928457" sldId="288"/>
            <ac:picMk id="8" creationId="{DA0EDFA1-087E-4BF8-AA80-85547C918677}"/>
          </ac:picMkLst>
        </pc:picChg>
        <pc:picChg chg="add mod">
          <ac:chgData name="Doru Cosofret" userId="6a1ea2109a2d7e8a" providerId="LiveId" clId="{88234DC9-3F71-461D-A072-DD43FA61F976}" dt="2022-04-11T10:52:21.051" v="98"/>
          <ac:picMkLst>
            <pc:docMk/>
            <pc:sldMk cId="3206928457" sldId="288"/>
            <ac:picMk id="9" creationId="{0AA29E84-5A9A-4100-A180-4C5FD18D0503}"/>
          </ac:picMkLst>
        </pc:picChg>
        <pc:picChg chg="add mod">
          <ac:chgData name="Doru Cosofret" userId="6a1ea2109a2d7e8a" providerId="LiveId" clId="{88234DC9-3F71-461D-A072-DD43FA61F976}" dt="2022-04-11T10:52:21.051" v="98"/>
          <ac:picMkLst>
            <pc:docMk/>
            <pc:sldMk cId="3206928457" sldId="288"/>
            <ac:picMk id="10" creationId="{3B51E0C1-D951-4C06-A6DE-7459D28D2CAA}"/>
          </ac:picMkLst>
        </pc:picChg>
        <pc:picChg chg="add mod">
          <ac:chgData name="Doru Cosofret" userId="6a1ea2109a2d7e8a" providerId="LiveId" clId="{88234DC9-3F71-461D-A072-DD43FA61F976}" dt="2022-04-11T10:52:21.051" v="98"/>
          <ac:picMkLst>
            <pc:docMk/>
            <pc:sldMk cId="3206928457" sldId="288"/>
            <ac:picMk id="11" creationId="{4A845579-3C9A-4D24-9FAE-F364F822B167}"/>
          </ac:picMkLst>
        </pc:picChg>
        <pc:picChg chg="del">
          <ac:chgData name="Doru Cosofret" userId="6a1ea2109a2d7e8a" providerId="LiveId" clId="{88234DC9-3F71-461D-A072-DD43FA61F976}" dt="2022-04-11T10:52:04.980" v="94" actId="478"/>
          <ac:picMkLst>
            <pc:docMk/>
            <pc:sldMk cId="3206928457" sldId="288"/>
            <ac:picMk id="2049" creationId="{00000000-0000-0000-0000-000000000000}"/>
          </ac:picMkLst>
        </pc:picChg>
        <pc:picChg chg="del">
          <ac:chgData name="Doru Cosofret" userId="6a1ea2109a2d7e8a" providerId="LiveId" clId="{88234DC9-3F71-461D-A072-DD43FA61F976}" dt="2022-04-11T10:52:14.317" v="96" actId="478"/>
          <ac:picMkLst>
            <pc:docMk/>
            <pc:sldMk cId="3206928457" sldId="288"/>
            <ac:picMk id="2050" creationId="{00000000-0000-0000-0000-000000000000}"/>
          </ac:picMkLst>
        </pc:picChg>
      </pc:sldChg>
      <pc:sldChg chg="addSp modSp mod">
        <pc:chgData name="Doru Cosofret" userId="6a1ea2109a2d7e8a" providerId="LiveId" clId="{88234DC9-3F71-461D-A072-DD43FA61F976}" dt="2022-04-11T10:55:51.217" v="145" actId="255"/>
        <pc:sldMkLst>
          <pc:docMk/>
          <pc:sldMk cId="1144552961" sldId="289"/>
        </pc:sldMkLst>
        <pc:spChg chg="mod">
          <ac:chgData name="Doru Cosofret" userId="6a1ea2109a2d7e8a" providerId="LiveId" clId="{88234DC9-3F71-461D-A072-DD43FA61F976}" dt="2022-04-11T10:55:51.217" v="145" actId="255"/>
          <ac:spMkLst>
            <pc:docMk/>
            <pc:sldMk cId="1144552961" sldId="289"/>
            <ac:spMk id="2" creationId="{00000000-0000-0000-0000-000000000000}"/>
          </ac:spMkLst>
        </pc:spChg>
        <pc:spChg chg="mod">
          <ac:chgData name="Doru Cosofret" userId="6a1ea2109a2d7e8a" providerId="LiveId" clId="{88234DC9-3F71-461D-A072-DD43FA61F976}" dt="2022-04-11T10:53:44.682" v="132" actId="255"/>
          <ac:spMkLst>
            <pc:docMk/>
            <pc:sldMk cId="1144552961" sldId="289"/>
            <ac:spMk id="3" creationId="{00000000-0000-0000-0000-000000000000}"/>
          </ac:spMkLst>
        </pc:spChg>
        <pc:picChg chg="add mod">
          <ac:chgData name="Doru Cosofret" userId="6a1ea2109a2d7e8a" providerId="LiveId" clId="{88234DC9-3F71-461D-A072-DD43FA61F976}" dt="2022-04-11T10:55:23.052" v="143" actId="1076"/>
          <ac:picMkLst>
            <pc:docMk/>
            <pc:sldMk cId="1144552961" sldId="289"/>
            <ac:picMk id="4" creationId="{BB3FA2FF-710C-4F89-8343-CE8257289DAE}"/>
          </ac:picMkLst>
        </pc:picChg>
        <pc:picChg chg="add mod">
          <ac:chgData name="Doru Cosofret" userId="6a1ea2109a2d7e8a" providerId="LiveId" clId="{88234DC9-3F71-461D-A072-DD43FA61F976}" dt="2022-04-11T10:55:23.052" v="143" actId="1076"/>
          <ac:picMkLst>
            <pc:docMk/>
            <pc:sldMk cId="1144552961" sldId="289"/>
            <ac:picMk id="5" creationId="{8E69D592-2EEA-4E0A-A083-B3023E945F5F}"/>
          </ac:picMkLst>
        </pc:picChg>
        <pc:picChg chg="add mod">
          <ac:chgData name="Doru Cosofret" userId="6a1ea2109a2d7e8a" providerId="LiveId" clId="{88234DC9-3F71-461D-A072-DD43FA61F976}" dt="2022-04-11T10:55:23.052" v="143" actId="1076"/>
          <ac:picMkLst>
            <pc:docMk/>
            <pc:sldMk cId="1144552961" sldId="289"/>
            <ac:picMk id="6" creationId="{11F7BB07-C0E9-4730-97A1-4FF8AFD01EE4}"/>
          </ac:picMkLst>
        </pc:picChg>
        <pc:picChg chg="add mod">
          <ac:chgData name="Doru Cosofret" userId="6a1ea2109a2d7e8a" providerId="LiveId" clId="{88234DC9-3F71-461D-A072-DD43FA61F976}" dt="2022-04-11T10:55:23.052" v="143" actId="1076"/>
          <ac:picMkLst>
            <pc:docMk/>
            <pc:sldMk cId="1144552961" sldId="289"/>
            <ac:picMk id="7" creationId="{50437548-5375-43BB-9DD3-7AA1FD01B07F}"/>
          </ac:picMkLst>
        </pc:picChg>
      </pc:sldChg>
      <pc:sldChg chg="addSp modSp mod">
        <pc:chgData name="Doru Cosofret" userId="6a1ea2109a2d7e8a" providerId="LiveId" clId="{88234DC9-3F71-461D-A072-DD43FA61F976}" dt="2022-04-11T10:56:02.166" v="147" actId="27636"/>
        <pc:sldMkLst>
          <pc:docMk/>
          <pc:sldMk cId="3156906262" sldId="290"/>
        </pc:sldMkLst>
        <pc:spChg chg="mod">
          <ac:chgData name="Doru Cosofret" userId="6a1ea2109a2d7e8a" providerId="LiveId" clId="{88234DC9-3F71-461D-A072-DD43FA61F976}" dt="2022-04-11T10:56:02.166" v="147" actId="27636"/>
          <ac:spMkLst>
            <pc:docMk/>
            <pc:sldMk cId="3156906262" sldId="290"/>
            <ac:spMk id="2" creationId="{00000000-0000-0000-0000-000000000000}"/>
          </ac:spMkLst>
        </pc:spChg>
        <pc:spChg chg="mod">
          <ac:chgData name="Doru Cosofret" userId="6a1ea2109a2d7e8a" providerId="LiveId" clId="{88234DC9-3F71-461D-A072-DD43FA61F976}" dt="2022-04-11T10:54:15.228" v="136" actId="1076"/>
          <ac:spMkLst>
            <pc:docMk/>
            <pc:sldMk cId="3156906262" sldId="290"/>
            <ac:spMk id="3" creationId="{00000000-0000-0000-0000-000000000000}"/>
          </ac:spMkLst>
        </pc:spChg>
        <pc:picChg chg="add mod">
          <ac:chgData name="Doru Cosofret" userId="6a1ea2109a2d7e8a" providerId="LiveId" clId="{88234DC9-3F71-461D-A072-DD43FA61F976}" dt="2022-04-11T10:54:40.306" v="140" actId="1076"/>
          <ac:picMkLst>
            <pc:docMk/>
            <pc:sldMk cId="3156906262" sldId="290"/>
            <ac:picMk id="4" creationId="{BAB7C1CD-658B-4A2E-88CB-6171E029925D}"/>
          </ac:picMkLst>
        </pc:picChg>
        <pc:picChg chg="add mod">
          <ac:chgData name="Doru Cosofret" userId="6a1ea2109a2d7e8a" providerId="LiveId" clId="{88234DC9-3F71-461D-A072-DD43FA61F976}" dt="2022-04-11T10:54:40.306" v="140" actId="1076"/>
          <ac:picMkLst>
            <pc:docMk/>
            <pc:sldMk cId="3156906262" sldId="290"/>
            <ac:picMk id="5" creationId="{1BC93294-818F-4104-A1C7-36B947CDB9E9}"/>
          </ac:picMkLst>
        </pc:picChg>
        <pc:picChg chg="add mod">
          <ac:chgData name="Doru Cosofret" userId="6a1ea2109a2d7e8a" providerId="LiveId" clId="{88234DC9-3F71-461D-A072-DD43FA61F976}" dt="2022-04-11T10:54:40.306" v="140" actId="1076"/>
          <ac:picMkLst>
            <pc:docMk/>
            <pc:sldMk cId="3156906262" sldId="290"/>
            <ac:picMk id="6" creationId="{272D859C-B86A-4EE5-ABC0-895B6910A4F4}"/>
          </ac:picMkLst>
        </pc:picChg>
        <pc:picChg chg="add mod">
          <ac:chgData name="Doru Cosofret" userId="6a1ea2109a2d7e8a" providerId="LiveId" clId="{88234DC9-3F71-461D-A072-DD43FA61F976}" dt="2022-04-11T10:54:40.306" v="140" actId="1076"/>
          <ac:picMkLst>
            <pc:docMk/>
            <pc:sldMk cId="3156906262" sldId="290"/>
            <ac:picMk id="7" creationId="{12AF6BD9-063D-405B-B430-176F6CA74375}"/>
          </ac:picMkLst>
        </pc:picChg>
      </pc:sldChg>
      <pc:sldChg chg="addSp delSp modSp mod">
        <pc:chgData name="Doru Cosofret" userId="6a1ea2109a2d7e8a" providerId="LiveId" clId="{88234DC9-3F71-461D-A072-DD43FA61F976}" dt="2022-04-11T10:51:11.572" v="86"/>
        <pc:sldMkLst>
          <pc:docMk/>
          <pc:sldMk cId="1041892701" sldId="293"/>
        </pc:sldMkLst>
        <pc:spChg chg="add del mod">
          <ac:chgData name="Doru Cosofret" userId="6a1ea2109a2d7e8a" providerId="LiveId" clId="{88234DC9-3F71-461D-A072-DD43FA61F976}" dt="2022-04-11T10:51:08.737" v="85" actId="478"/>
          <ac:spMkLst>
            <pc:docMk/>
            <pc:sldMk cId="1041892701" sldId="293"/>
            <ac:spMk id="5" creationId="{63459284-4766-4F43-B061-362B42859893}"/>
          </ac:spMkLst>
        </pc:spChg>
        <pc:graphicFrameChg chg="del mod modGraphic">
          <ac:chgData name="Doru Cosofret" userId="6a1ea2109a2d7e8a" providerId="LiveId" clId="{88234DC9-3F71-461D-A072-DD43FA61F976}" dt="2022-04-11T10:51:03.011" v="83" actId="478"/>
          <ac:graphicFrameMkLst>
            <pc:docMk/>
            <pc:sldMk cId="1041892701" sldId="293"/>
            <ac:graphicFrameMk id="4" creationId="{00000000-0000-0000-0000-000000000000}"/>
          </ac:graphicFrameMkLst>
        </pc:graphicFrameChg>
        <pc:picChg chg="add mod">
          <ac:chgData name="Doru Cosofret" userId="6a1ea2109a2d7e8a" providerId="LiveId" clId="{88234DC9-3F71-461D-A072-DD43FA61F976}" dt="2022-04-11T10:51:11.572" v="86"/>
          <ac:picMkLst>
            <pc:docMk/>
            <pc:sldMk cId="1041892701" sldId="293"/>
            <ac:picMk id="10" creationId="{D4F41CD2-D7CC-48FC-BE55-66CDCB75A67A}"/>
          </ac:picMkLst>
        </pc:picChg>
        <pc:picChg chg="add mod">
          <ac:chgData name="Doru Cosofret" userId="6a1ea2109a2d7e8a" providerId="LiveId" clId="{88234DC9-3F71-461D-A072-DD43FA61F976}" dt="2022-04-11T10:51:11.572" v="86"/>
          <ac:picMkLst>
            <pc:docMk/>
            <pc:sldMk cId="1041892701" sldId="293"/>
            <ac:picMk id="11" creationId="{4D8A3B6D-DD79-47AC-9D94-EA0002F4E07F}"/>
          </ac:picMkLst>
        </pc:picChg>
        <pc:picChg chg="add mod">
          <ac:chgData name="Doru Cosofret" userId="6a1ea2109a2d7e8a" providerId="LiveId" clId="{88234DC9-3F71-461D-A072-DD43FA61F976}" dt="2022-04-11T10:51:11.572" v="86"/>
          <ac:picMkLst>
            <pc:docMk/>
            <pc:sldMk cId="1041892701" sldId="293"/>
            <ac:picMk id="12" creationId="{BE9FDE14-8931-4F16-9E91-71DAA7D6C209}"/>
          </ac:picMkLst>
        </pc:picChg>
        <pc:picChg chg="add mod">
          <ac:chgData name="Doru Cosofret" userId="6a1ea2109a2d7e8a" providerId="LiveId" clId="{88234DC9-3F71-461D-A072-DD43FA61F976}" dt="2022-04-11T10:51:11.572" v="86"/>
          <ac:picMkLst>
            <pc:docMk/>
            <pc:sldMk cId="1041892701" sldId="293"/>
            <ac:picMk id="13" creationId="{FFC8014C-93FF-43AD-B79D-8F54028E823E}"/>
          </ac:picMkLst>
        </pc:picChg>
        <pc:picChg chg="del">
          <ac:chgData name="Doru Cosofret" userId="6a1ea2109a2d7e8a" providerId="LiveId" clId="{88234DC9-3F71-461D-A072-DD43FA61F976}" dt="2022-04-11T10:50:55.217" v="82" actId="478"/>
          <ac:picMkLst>
            <pc:docMk/>
            <pc:sldMk cId="1041892701" sldId="293"/>
            <ac:picMk id="2049" creationId="{00000000-0000-0000-0000-000000000000}"/>
          </ac:picMkLst>
        </pc:picChg>
        <pc:picChg chg="del">
          <ac:chgData name="Doru Cosofret" userId="6a1ea2109a2d7e8a" providerId="LiveId" clId="{88234DC9-3F71-461D-A072-DD43FA61F976}" dt="2022-04-11T10:51:05.957" v="84" actId="478"/>
          <ac:picMkLst>
            <pc:docMk/>
            <pc:sldMk cId="1041892701" sldId="293"/>
            <ac:picMk id="2050" creationId="{00000000-0000-0000-0000-000000000000}"/>
          </ac:picMkLst>
        </pc:picChg>
      </pc:sldChg>
      <pc:sldChg chg="addSp delSp modSp mod">
        <pc:chgData name="Doru Cosofret" userId="6a1ea2109a2d7e8a" providerId="LiveId" clId="{88234DC9-3F71-461D-A072-DD43FA61F976}" dt="2022-04-11T10:50:48.472" v="81"/>
        <pc:sldMkLst>
          <pc:docMk/>
          <pc:sldMk cId="1710796254" sldId="295"/>
        </pc:sldMkLst>
        <pc:spChg chg="add del mod">
          <ac:chgData name="Doru Cosofret" userId="6a1ea2109a2d7e8a" providerId="LiveId" clId="{88234DC9-3F71-461D-A072-DD43FA61F976}" dt="2022-04-11T10:50:46.099" v="80" actId="478"/>
          <ac:spMkLst>
            <pc:docMk/>
            <pc:sldMk cId="1710796254" sldId="295"/>
            <ac:spMk id="3" creationId="{2F6613DC-74D4-4C0E-98BC-D8EA8DCDE115}"/>
          </ac:spMkLst>
        </pc:spChg>
        <pc:graphicFrameChg chg="del mod modGraphic">
          <ac:chgData name="Doru Cosofret" userId="6a1ea2109a2d7e8a" providerId="LiveId" clId="{88234DC9-3F71-461D-A072-DD43FA61F976}" dt="2022-04-11T10:50:40.518" v="78" actId="478"/>
          <ac:graphicFrameMkLst>
            <pc:docMk/>
            <pc:sldMk cId="1710796254" sldId="295"/>
            <ac:graphicFrameMk id="4" creationId="{00000000-0000-0000-0000-000000000000}"/>
          </ac:graphicFrameMkLst>
        </pc:graphicFrameChg>
        <pc:picChg chg="add mod">
          <ac:chgData name="Doru Cosofret" userId="6a1ea2109a2d7e8a" providerId="LiveId" clId="{88234DC9-3F71-461D-A072-DD43FA61F976}" dt="2022-04-11T10:50:48.472" v="81"/>
          <ac:picMkLst>
            <pc:docMk/>
            <pc:sldMk cId="1710796254" sldId="295"/>
            <ac:picMk id="10" creationId="{E133D410-4B97-42D0-9383-4C7F7B8634DA}"/>
          </ac:picMkLst>
        </pc:picChg>
        <pc:picChg chg="add mod">
          <ac:chgData name="Doru Cosofret" userId="6a1ea2109a2d7e8a" providerId="LiveId" clId="{88234DC9-3F71-461D-A072-DD43FA61F976}" dt="2022-04-11T10:50:48.472" v="81"/>
          <ac:picMkLst>
            <pc:docMk/>
            <pc:sldMk cId="1710796254" sldId="295"/>
            <ac:picMk id="11" creationId="{671ABF25-1F5B-4B3B-8A9A-87B5887EA7EA}"/>
          </ac:picMkLst>
        </pc:picChg>
        <pc:picChg chg="add mod">
          <ac:chgData name="Doru Cosofret" userId="6a1ea2109a2d7e8a" providerId="LiveId" clId="{88234DC9-3F71-461D-A072-DD43FA61F976}" dt="2022-04-11T10:50:48.472" v="81"/>
          <ac:picMkLst>
            <pc:docMk/>
            <pc:sldMk cId="1710796254" sldId="295"/>
            <ac:picMk id="12" creationId="{F42365DC-E8AC-4B0C-8996-F7D5B8082465}"/>
          </ac:picMkLst>
        </pc:picChg>
        <pc:picChg chg="add mod">
          <ac:chgData name="Doru Cosofret" userId="6a1ea2109a2d7e8a" providerId="LiveId" clId="{88234DC9-3F71-461D-A072-DD43FA61F976}" dt="2022-04-11T10:50:48.472" v="81"/>
          <ac:picMkLst>
            <pc:docMk/>
            <pc:sldMk cId="1710796254" sldId="295"/>
            <ac:picMk id="13" creationId="{45FAAE3C-9595-4A83-80A2-157EFDAA18F1}"/>
          </ac:picMkLst>
        </pc:picChg>
        <pc:picChg chg="del">
          <ac:chgData name="Doru Cosofret" userId="6a1ea2109a2d7e8a" providerId="LiveId" clId="{88234DC9-3F71-461D-A072-DD43FA61F976}" dt="2022-04-11T10:50:31.496" v="76" actId="478"/>
          <ac:picMkLst>
            <pc:docMk/>
            <pc:sldMk cId="1710796254" sldId="295"/>
            <ac:picMk id="2049" creationId="{00000000-0000-0000-0000-000000000000}"/>
          </ac:picMkLst>
        </pc:picChg>
        <pc:picChg chg="del">
          <ac:chgData name="Doru Cosofret" userId="6a1ea2109a2d7e8a" providerId="LiveId" clId="{88234DC9-3F71-461D-A072-DD43FA61F976}" dt="2022-04-11T10:50:43.251" v="79" actId="478"/>
          <ac:picMkLst>
            <pc:docMk/>
            <pc:sldMk cId="1710796254" sldId="295"/>
            <ac:picMk id="2050" creationId="{00000000-0000-0000-0000-000000000000}"/>
          </ac:picMkLst>
        </pc:picChg>
      </pc:sldChg>
      <pc:sldChg chg="addSp delSp modSp mod">
        <pc:chgData name="Doru Cosofret" userId="6a1ea2109a2d7e8a" providerId="LiveId" clId="{88234DC9-3F71-461D-A072-DD43FA61F976}" dt="2022-04-11T10:50:18.395" v="75"/>
        <pc:sldMkLst>
          <pc:docMk/>
          <pc:sldMk cId="566243070" sldId="296"/>
        </pc:sldMkLst>
        <pc:spChg chg="add del mod">
          <ac:chgData name="Doru Cosofret" userId="6a1ea2109a2d7e8a" providerId="LiveId" clId="{88234DC9-3F71-461D-A072-DD43FA61F976}" dt="2022-04-11T10:50:15.818" v="74" actId="478"/>
          <ac:spMkLst>
            <pc:docMk/>
            <pc:sldMk cId="566243070" sldId="296"/>
            <ac:spMk id="5" creationId="{FCAAB130-1427-407F-B580-CB6330FB3264}"/>
          </ac:spMkLst>
        </pc:spChg>
        <pc:graphicFrameChg chg="del mod modGraphic">
          <ac:chgData name="Doru Cosofret" userId="6a1ea2109a2d7e8a" providerId="LiveId" clId="{88234DC9-3F71-461D-A072-DD43FA61F976}" dt="2022-04-11T10:50:10.739" v="72" actId="478"/>
          <ac:graphicFrameMkLst>
            <pc:docMk/>
            <pc:sldMk cId="566243070" sldId="296"/>
            <ac:graphicFrameMk id="4" creationId="{00000000-0000-0000-0000-000000000000}"/>
          </ac:graphicFrameMkLst>
        </pc:graphicFrameChg>
        <pc:picChg chg="add mod">
          <ac:chgData name="Doru Cosofret" userId="6a1ea2109a2d7e8a" providerId="LiveId" clId="{88234DC9-3F71-461D-A072-DD43FA61F976}" dt="2022-04-11T10:50:18.395" v="75"/>
          <ac:picMkLst>
            <pc:docMk/>
            <pc:sldMk cId="566243070" sldId="296"/>
            <ac:picMk id="10" creationId="{087D4E05-C92B-4AEF-B2D7-486030C965C7}"/>
          </ac:picMkLst>
        </pc:picChg>
        <pc:picChg chg="add mod">
          <ac:chgData name="Doru Cosofret" userId="6a1ea2109a2d7e8a" providerId="LiveId" clId="{88234DC9-3F71-461D-A072-DD43FA61F976}" dt="2022-04-11T10:50:18.395" v="75"/>
          <ac:picMkLst>
            <pc:docMk/>
            <pc:sldMk cId="566243070" sldId="296"/>
            <ac:picMk id="11" creationId="{7B513BC5-421B-4A6A-B485-22C55D16F512}"/>
          </ac:picMkLst>
        </pc:picChg>
        <pc:picChg chg="add mod">
          <ac:chgData name="Doru Cosofret" userId="6a1ea2109a2d7e8a" providerId="LiveId" clId="{88234DC9-3F71-461D-A072-DD43FA61F976}" dt="2022-04-11T10:50:18.395" v="75"/>
          <ac:picMkLst>
            <pc:docMk/>
            <pc:sldMk cId="566243070" sldId="296"/>
            <ac:picMk id="12" creationId="{1522F6DF-030D-4A62-AF60-9464DF9CD4C9}"/>
          </ac:picMkLst>
        </pc:picChg>
        <pc:picChg chg="add mod">
          <ac:chgData name="Doru Cosofret" userId="6a1ea2109a2d7e8a" providerId="LiveId" clId="{88234DC9-3F71-461D-A072-DD43FA61F976}" dt="2022-04-11T10:50:18.395" v="75"/>
          <ac:picMkLst>
            <pc:docMk/>
            <pc:sldMk cId="566243070" sldId="296"/>
            <ac:picMk id="13" creationId="{92C62695-60E6-47A7-BF78-AC3BA4074967}"/>
          </ac:picMkLst>
        </pc:picChg>
        <pc:picChg chg="del">
          <ac:chgData name="Doru Cosofret" userId="6a1ea2109a2d7e8a" providerId="LiveId" clId="{88234DC9-3F71-461D-A072-DD43FA61F976}" dt="2022-04-11T10:50:05.677" v="71" actId="478"/>
          <ac:picMkLst>
            <pc:docMk/>
            <pc:sldMk cId="566243070" sldId="296"/>
            <ac:picMk id="2049" creationId="{00000000-0000-0000-0000-000000000000}"/>
          </ac:picMkLst>
        </pc:picChg>
        <pc:picChg chg="del">
          <ac:chgData name="Doru Cosofret" userId="6a1ea2109a2d7e8a" providerId="LiveId" clId="{88234DC9-3F71-461D-A072-DD43FA61F976}" dt="2022-04-11T10:50:13.095" v="73" actId="478"/>
          <ac:picMkLst>
            <pc:docMk/>
            <pc:sldMk cId="566243070" sldId="296"/>
            <ac:picMk id="2050" creationId="{00000000-0000-0000-0000-000000000000}"/>
          </ac:picMkLst>
        </pc:picChg>
      </pc:sldChg>
      <pc:sldChg chg="addSp delSp modSp mod">
        <pc:chgData name="Doru Cosofret" userId="6a1ea2109a2d7e8a" providerId="LiveId" clId="{88234DC9-3F71-461D-A072-DD43FA61F976}" dt="2022-04-11T10:49:58.339" v="70"/>
        <pc:sldMkLst>
          <pc:docMk/>
          <pc:sldMk cId="2498122372" sldId="297"/>
        </pc:sldMkLst>
        <pc:spChg chg="add del mod">
          <ac:chgData name="Doru Cosofret" userId="6a1ea2109a2d7e8a" providerId="LiveId" clId="{88234DC9-3F71-461D-A072-DD43FA61F976}" dt="2022-04-11T10:49:55.861" v="69" actId="478"/>
          <ac:spMkLst>
            <pc:docMk/>
            <pc:sldMk cId="2498122372" sldId="297"/>
            <ac:spMk id="3" creationId="{4F319AA4-0DD7-4C1F-9F23-F0A798D75E68}"/>
          </ac:spMkLst>
        </pc:spChg>
        <pc:graphicFrameChg chg="del mod modGraphic">
          <ac:chgData name="Doru Cosofret" userId="6a1ea2109a2d7e8a" providerId="LiveId" clId="{88234DC9-3F71-461D-A072-DD43FA61F976}" dt="2022-04-11T10:49:50.253" v="67" actId="478"/>
          <ac:graphicFrameMkLst>
            <pc:docMk/>
            <pc:sldMk cId="2498122372" sldId="297"/>
            <ac:graphicFrameMk id="4" creationId="{00000000-0000-0000-0000-000000000000}"/>
          </ac:graphicFrameMkLst>
        </pc:graphicFrameChg>
        <pc:picChg chg="add mod">
          <ac:chgData name="Doru Cosofret" userId="6a1ea2109a2d7e8a" providerId="LiveId" clId="{88234DC9-3F71-461D-A072-DD43FA61F976}" dt="2022-04-11T10:49:58.339" v="70"/>
          <ac:picMkLst>
            <pc:docMk/>
            <pc:sldMk cId="2498122372" sldId="297"/>
            <ac:picMk id="11" creationId="{BF9B0E65-4D35-458F-9B1B-F86E8E796C96}"/>
          </ac:picMkLst>
        </pc:picChg>
        <pc:picChg chg="add mod">
          <ac:chgData name="Doru Cosofret" userId="6a1ea2109a2d7e8a" providerId="LiveId" clId="{88234DC9-3F71-461D-A072-DD43FA61F976}" dt="2022-04-11T10:49:58.339" v="70"/>
          <ac:picMkLst>
            <pc:docMk/>
            <pc:sldMk cId="2498122372" sldId="297"/>
            <ac:picMk id="13" creationId="{4C227062-5B10-4827-A69E-FA24A104D5B4}"/>
          </ac:picMkLst>
        </pc:picChg>
        <pc:picChg chg="add mod">
          <ac:chgData name="Doru Cosofret" userId="6a1ea2109a2d7e8a" providerId="LiveId" clId="{88234DC9-3F71-461D-A072-DD43FA61F976}" dt="2022-04-11T10:49:58.339" v="70"/>
          <ac:picMkLst>
            <pc:docMk/>
            <pc:sldMk cId="2498122372" sldId="297"/>
            <ac:picMk id="14" creationId="{C2B27A12-D82E-4A23-A6E7-1C0ACB65E411}"/>
          </ac:picMkLst>
        </pc:picChg>
        <pc:picChg chg="add mod">
          <ac:chgData name="Doru Cosofret" userId="6a1ea2109a2d7e8a" providerId="LiveId" clId="{88234DC9-3F71-461D-A072-DD43FA61F976}" dt="2022-04-11T10:49:58.339" v="70"/>
          <ac:picMkLst>
            <pc:docMk/>
            <pc:sldMk cId="2498122372" sldId="297"/>
            <ac:picMk id="15" creationId="{5086C155-4AE7-41B3-B608-2D34CEEE9A9D}"/>
          </ac:picMkLst>
        </pc:picChg>
        <pc:picChg chg="del">
          <ac:chgData name="Doru Cosofret" userId="6a1ea2109a2d7e8a" providerId="LiveId" clId="{88234DC9-3F71-461D-A072-DD43FA61F976}" dt="2022-04-11T10:49:44.315" v="65" actId="478"/>
          <ac:picMkLst>
            <pc:docMk/>
            <pc:sldMk cId="2498122372" sldId="297"/>
            <ac:picMk id="2049" creationId="{00000000-0000-0000-0000-000000000000}"/>
          </ac:picMkLst>
        </pc:picChg>
        <pc:picChg chg="del">
          <ac:chgData name="Doru Cosofret" userId="6a1ea2109a2d7e8a" providerId="LiveId" clId="{88234DC9-3F71-461D-A072-DD43FA61F976}" dt="2022-04-11T10:49:52.771" v="68" actId="478"/>
          <ac:picMkLst>
            <pc:docMk/>
            <pc:sldMk cId="2498122372" sldId="297"/>
            <ac:picMk id="2050" creationId="{00000000-0000-0000-0000-000000000000}"/>
          </ac:picMkLst>
        </pc:picChg>
      </pc:sldChg>
      <pc:sldChg chg="addSp delSp modSp mod">
        <pc:chgData name="Doru Cosofret" userId="6a1ea2109a2d7e8a" providerId="LiveId" clId="{88234DC9-3F71-461D-A072-DD43FA61F976}" dt="2022-04-11T10:49:23.623" v="64" actId="1076"/>
        <pc:sldMkLst>
          <pc:docMk/>
          <pc:sldMk cId="3865322372" sldId="298"/>
        </pc:sldMkLst>
        <pc:spChg chg="add del mod">
          <ac:chgData name="Doru Cosofret" userId="6a1ea2109a2d7e8a" providerId="LiveId" clId="{88234DC9-3F71-461D-A072-DD43FA61F976}" dt="2022-04-11T10:47:09.124" v="45" actId="478"/>
          <ac:spMkLst>
            <pc:docMk/>
            <pc:sldMk cId="3865322372" sldId="298"/>
            <ac:spMk id="3" creationId="{D566141B-FE76-443E-AB44-3AD117C54989}"/>
          </ac:spMkLst>
        </pc:spChg>
        <pc:spChg chg="mod">
          <ac:chgData name="Doru Cosofret" userId="6a1ea2109a2d7e8a" providerId="LiveId" clId="{88234DC9-3F71-461D-A072-DD43FA61F976}" dt="2022-04-11T10:41:19.665" v="5" actId="6549"/>
          <ac:spMkLst>
            <pc:docMk/>
            <pc:sldMk cId="3865322372" sldId="298"/>
            <ac:spMk id="7" creationId="{272293EB-6F21-481D-B39D-C91F98C53B46}"/>
          </ac:spMkLst>
        </pc:spChg>
        <pc:spChg chg="del mod">
          <ac:chgData name="Doru Cosofret" userId="6a1ea2109a2d7e8a" providerId="LiveId" clId="{88234DC9-3F71-461D-A072-DD43FA61F976}" dt="2022-04-11T10:41:27.054" v="7" actId="478"/>
          <ac:spMkLst>
            <pc:docMk/>
            <pc:sldMk cId="3865322372" sldId="298"/>
            <ac:spMk id="9" creationId="{9913FA82-2D63-4CB5-9B11-DC9B176BBF5F}"/>
          </ac:spMkLst>
        </pc:spChg>
        <pc:spChg chg="del">
          <ac:chgData name="Doru Cosofret" userId="6a1ea2109a2d7e8a" providerId="LiveId" clId="{88234DC9-3F71-461D-A072-DD43FA61F976}" dt="2022-04-11T10:41:31.064" v="8" actId="478"/>
          <ac:spMkLst>
            <pc:docMk/>
            <pc:sldMk cId="3865322372" sldId="298"/>
            <ac:spMk id="10" creationId="{8CC1E356-DEC0-4E9D-BA91-8E2FEA3EA71B}"/>
          </ac:spMkLst>
        </pc:spChg>
        <pc:spChg chg="mod">
          <ac:chgData name="Doru Cosofret" userId="6a1ea2109a2d7e8a" providerId="LiveId" clId="{88234DC9-3F71-461D-A072-DD43FA61F976}" dt="2022-04-11T10:42:09.670" v="25" actId="20577"/>
          <ac:spMkLst>
            <pc:docMk/>
            <pc:sldMk cId="3865322372" sldId="298"/>
            <ac:spMk id="12" creationId="{9DE1D569-3723-4732-8262-564EBDF42C67}"/>
          </ac:spMkLst>
        </pc:spChg>
        <pc:graphicFrameChg chg="del mod modGraphic">
          <ac:chgData name="Doru Cosofret" userId="6a1ea2109a2d7e8a" providerId="LiveId" clId="{88234DC9-3F71-461D-A072-DD43FA61F976}" dt="2022-04-11T10:47:06.053" v="44" actId="478"/>
          <ac:graphicFrameMkLst>
            <pc:docMk/>
            <pc:sldMk cId="3865322372" sldId="298"/>
            <ac:graphicFrameMk id="4" creationId="{00000000-0000-0000-0000-000000000000}"/>
          </ac:graphicFrameMkLst>
        </pc:graphicFrameChg>
        <pc:picChg chg="add mod modCrop">
          <ac:chgData name="Doru Cosofret" userId="6a1ea2109a2d7e8a" providerId="LiveId" clId="{88234DC9-3F71-461D-A072-DD43FA61F976}" dt="2022-04-11T10:49:16.205" v="62" actId="1076"/>
          <ac:picMkLst>
            <pc:docMk/>
            <pc:sldMk cId="3865322372" sldId="298"/>
            <ac:picMk id="6" creationId="{EDE361A1-5639-4944-97C0-720B78919D9A}"/>
          </ac:picMkLst>
        </pc:picChg>
        <pc:picChg chg="add mod">
          <ac:chgData name="Doru Cosofret" userId="6a1ea2109a2d7e8a" providerId="LiveId" clId="{88234DC9-3F71-461D-A072-DD43FA61F976}" dt="2022-04-11T10:49:11.157" v="61" actId="1076"/>
          <ac:picMkLst>
            <pc:docMk/>
            <pc:sldMk cId="3865322372" sldId="298"/>
            <ac:picMk id="11" creationId="{79498B28-8480-422E-ACB2-C74293562DA2}"/>
          </ac:picMkLst>
        </pc:picChg>
        <pc:picChg chg="mod">
          <ac:chgData name="Doru Cosofret" userId="6a1ea2109a2d7e8a" providerId="LiveId" clId="{88234DC9-3F71-461D-A072-DD43FA61F976}" dt="2022-04-11T10:49:07.899" v="60" actId="1076"/>
          <ac:picMkLst>
            <pc:docMk/>
            <pc:sldMk cId="3865322372" sldId="298"/>
            <ac:picMk id="2049" creationId="{00000000-0000-0000-0000-000000000000}"/>
          </ac:picMkLst>
        </pc:picChg>
        <pc:picChg chg="mod">
          <ac:chgData name="Doru Cosofret" userId="6a1ea2109a2d7e8a" providerId="LiveId" clId="{88234DC9-3F71-461D-A072-DD43FA61F976}" dt="2022-04-11T10:49:23.623" v="64" actId="1076"/>
          <ac:picMkLst>
            <pc:docMk/>
            <pc:sldMk cId="3865322372" sldId="298"/>
            <ac:picMk id="2050" creationId="{00000000-0000-0000-0000-000000000000}"/>
          </ac:picMkLst>
        </pc:picChg>
      </pc:sldChg>
    </pc:docChg>
  </pc:docChgLst>
  <pc:docChgLst>
    <pc:chgData name="Doru Cosofret" userId="6a1ea2109a2d7e8a" providerId="LiveId" clId="{C177538A-7148-4249-84BA-A297152D310B}"/>
    <pc:docChg chg="undo custSel addSld delSld modSld">
      <pc:chgData name="Doru Cosofret" userId="6a1ea2109a2d7e8a" providerId="LiveId" clId="{C177538A-7148-4249-84BA-A297152D310B}" dt="2022-04-11T10:35:33.684" v="408" actId="20577"/>
      <pc:docMkLst>
        <pc:docMk/>
      </pc:docMkLst>
      <pc:sldChg chg="del">
        <pc:chgData name="Doru Cosofret" userId="6a1ea2109a2d7e8a" providerId="LiveId" clId="{C177538A-7148-4249-84BA-A297152D310B}" dt="2022-04-11T10:06:47.271" v="115" actId="47"/>
        <pc:sldMkLst>
          <pc:docMk/>
          <pc:sldMk cId="3536972289" sldId="263"/>
        </pc:sldMkLst>
      </pc:sldChg>
      <pc:sldChg chg="del">
        <pc:chgData name="Doru Cosofret" userId="6a1ea2109a2d7e8a" providerId="LiveId" clId="{C177538A-7148-4249-84BA-A297152D310B}" dt="2022-04-11T10:06:36.278" v="107" actId="47"/>
        <pc:sldMkLst>
          <pc:docMk/>
          <pc:sldMk cId="2936978002" sldId="271"/>
        </pc:sldMkLst>
      </pc:sldChg>
      <pc:sldChg chg="del">
        <pc:chgData name="Doru Cosofret" userId="6a1ea2109a2d7e8a" providerId="LiveId" clId="{C177538A-7148-4249-84BA-A297152D310B}" dt="2022-04-11T10:06:39.146" v="108" actId="47"/>
        <pc:sldMkLst>
          <pc:docMk/>
          <pc:sldMk cId="3802345709" sldId="275"/>
        </pc:sldMkLst>
      </pc:sldChg>
      <pc:sldChg chg="del">
        <pc:chgData name="Doru Cosofret" userId="6a1ea2109a2d7e8a" providerId="LiveId" clId="{C177538A-7148-4249-84BA-A297152D310B}" dt="2022-04-11T10:06:27.893" v="106" actId="47"/>
        <pc:sldMkLst>
          <pc:docMk/>
          <pc:sldMk cId="1327119869" sldId="276"/>
        </pc:sldMkLst>
      </pc:sldChg>
      <pc:sldChg chg="del">
        <pc:chgData name="Doru Cosofret" userId="6a1ea2109a2d7e8a" providerId="LiveId" clId="{C177538A-7148-4249-84BA-A297152D310B}" dt="2022-04-11T10:06:41.203" v="110" actId="47"/>
        <pc:sldMkLst>
          <pc:docMk/>
          <pc:sldMk cId="728014257" sldId="277"/>
        </pc:sldMkLst>
      </pc:sldChg>
      <pc:sldChg chg="del">
        <pc:chgData name="Doru Cosofret" userId="6a1ea2109a2d7e8a" providerId="LiveId" clId="{C177538A-7148-4249-84BA-A297152D310B}" dt="2022-04-11T10:06:42.962" v="112" actId="47"/>
        <pc:sldMkLst>
          <pc:docMk/>
          <pc:sldMk cId="2489227601" sldId="278"/>
        </pc:sldMkLst>
      </pc:sldChg>
      <pc:sldChg chg="del">
        <pc:chgData name="Doru Cosofret" userId="6a1ea2109a2d7e8a" providerId="LiveId" clId="{C177538A-7148-4249-84BA-A297152D310B}" dt="2022-04-11T10:06:43.892" v="113" actId="47"/>
        <pc:sldMkLst>
          <pc:docMk/>
          <pc:sldMk cId="1174557274" sldId="279"/>
        </pc:sldMkLst>
      </pc:sldChg>
      <pc:sldChg chg="del">
        <pc:chgData name="Doru Cosofret" userId="6a1ea2109a2d7e8a" providerId="LiveId" clId="{C177538A-7148-4249-84BA-A297152D310B}" dt="2022-04-11T10:06:46.090" v="114" actId="47"/>
        <pc:sldMkLst>
          <pc:docMk/>
          <pc:sldMk cId="331999853" sldId="280"/>
        </pc:sldMkLst>
      </pc:sldChg>
      <pc:sldChg chg="del">
        <pc:chgData name="Doru Cosofret" userId="6a1ea2109a2d7e8a" providerId="LiveId" clId="{C177538A-7148-4249-84BA-A297152D310B}" dt="2022-04-11T10:06:50.396" v="117" actId="47"/>
        <pc:sldMkLst>
          <pc:docMk/>
          <pc:sldMk cId="435502913" sldId="281"/>
        </pc:sldMkLst>
      </pc:sldChg>
      <pc:sldChg chg="del">
        <pc:chgData name="Doru Cosofret" userId="6a1ea2109a2d7e8a" providerId="LiveId" clId="{C177538A-7148-4249-84BA-A297152D310B}" dt="2022-04-11T10:06:57.214" v="120" actId="47"/>
        <pc:sldMkLst>
          <pc:docMk/>
          <pc:sldMk cId="3607406897" sldId="282"/>
        </pc:sldMkLst>
      </pc:sldChg>
      <pc:sldChg chg="del">
        <pc:chgData name="Doru Cosofret" userId="6a1ea2109a2d7e8a" providerId="LiveId" clId="{C177538A-7148-4249-84BA-A297152D310B}" dt="2022-04-11T10:06:40.292" v="109" actId="47"/>
        <pc:sldMkLst>
          <pc:docMk/>
          <pc:sldMk cId="2719551761" sldId="283"/>
        </pc:sldMkLst>
      </pc:sldChg>
      <pc:sldChg chg="del">
        <pc:chgData name="Doru Cosofret" userId="6a1ea2109a2d7e8a" providerId="LiveId" clId="{C177538A-7148-4249-84BA-A297152D310B}" dt="2022-04-11T10:06:42.036" v="111" actId="47"/>
        <pc:sldMkLst>
          <pc:docMk/>
          <pc:sldMk cId="3328159907" sldId="284"/>
        </pc:sldMkLst>
      </pc:sldChg>
      <pc:sldChg chg="del">
        <pc:chgData name="Doru Cosofret" userId="6a1ea2109a2d7e8a" providerId="LiveId" clId="{C177538A-7148-4249-84BA-A297152D310B}" dt="2022-04-11T10:06:48.873" v="116" actId="47"/>
        <pc:sldMkLst>
          <pc:docMk/>
          <pc:sldMk cId="2959484568" sldId="285"/>
        </pc:sldMkLst>
      </pc:sldChg>
      <pc:sldChg chg="del">
        <pc:chgData name="Doru Cosofret" userId="6a1ea2109a2d7e8a" providerId="LiveId" clId="{C177538A-7148-4249-84BA-A297152D310B}" dt="2022-04-11T10:06:52.312" v="118" actId="47"/>
        <pc:sldMkLst>
          <pc:docMk/>
          <pc:sldMk cId="1225205593" sldId="286"/>
        </pc:sldMkLst>
      </pc:sldChg>
      <pc:sldChg chg="del">
        <pc:chgData name="Doru Cosofret" userId="6a1ea2109a2d7e8a" providerId="LiveId" clId="{C177538A-7148-4249-84BA-A297152D310B}" dt="2022-04-11T10:06:53.772" v="119" actId="47"/>
        <pc:sldMkLst>
          <pc:docMk/>
          <pc:sldMk cId="1478882045" sldId="287"/>
        </pc:sldMkLst>
      </pc:sldChg>
      <pc:sldChg chg="delSp modSp mod">
        <pc:chgData name="Doru Cosofret" userId="6a1ea2109a2d7e8a" providerId="LiveId" clId="{C177538A-7148-4249-84BA-A297152D310B}" dt="2022-04-11T09:55:11.987" v="24" actId="20577"/>
        <pc:sldMkLst>
          <pc:docMk/>
          <pc:sldMk cId="3206928457" sldId="288"/>
        </pc:sldMkLst>
        <pc:spChg chg="del mod">
          <ac:chgData name="Doru Cosofret" userId="6a1ea2109a2d7e8a" providerId="LiveId" clId="{C177538A-7148-4249-84BA-A297152D310B}" dt="2022-04-11T09:48:11.057" v="1" actId="478"/>
          <ac:spMkLst>
            <pc:docMk/>
            <pc:sldMk cId="3206928457" sldId="288"/>
            <ac:spMk id="2" creationId="{00000000-0000-0000-0000-000000000000}"/>
          </ac:spMkLst>
        </pc:spChg>
        <pc:spChg chg="mod">
          <ac:chgData name="Doru Cosofret" userId="6a1ea2109a2d7e8a" providerId="LiveId" clId="{C177538A-7148-4249-84BA-A297152D310B}" dt="2022-04-11T09:55:11.987" v="24" actId="20577"/>
          <ac:spMkLst>
            <pc:docMk/>
            <pc:sldMk cId="3206928457" sldId="288"/>
            <ac:spMk id="6" creationId="{00000000-0000-0000-0000-000000000000}"/>
          </ac:spMkLst>
        </pc:spChg>
        <pc:picChg chg="mod">
          <ac:chgData name="Doru Cosofret" userId="6a1ea2109a2d7e8a" providerId="LiveId" clId="{C177538A-7148-4249-84BA-A297152D310B}" dt="2022-04-11T09:52:36.294" v="15" actId="1076"/>
          <ac:picMkLst>
            <pc:docMk/>
            <pc:sldMk cId="3206928457" sldId="288"/>
            <ac:picMk id="2049" creationId="{00000000-0000-0000-0000-000000000000}"/>
          </ac:picMkLst>
        </pc:picChg>
      </pc:sldChg>
      <pc:sldChg chg="modSp mod">
        <pc:chgData name="Doru Cosofret" userId="6a1ea2109a2d7e8a" providerId="LiveId" clId="{C177538A-7148-4249-84BA-A297152D310B}" dt="2022-04-11T09:57:29.630" v="26" actId="5793"/>
        <pc:sldMkLst>
          <pc:docMk/>
          <pc:sldMk cId="1144552961" sldId="289"/>
        </pc:sldMkLst>
        <pc:spChg chg="mod">
          <ac:chgData name="Doru Cosofret" userId="6a1ea2109a2d7e8a" providerId="LiveId" clId="{C177538A-7148-4249-84BA-A297152D310B}" dt="2022-04-11T09:56:21.923" v="25" actId="207"/>
          <ac:spMkLst>
            <pc:docMk/>
            <pc:sldMk cId="1144552961" sldId="289"/>
            <ac:spMk id="2" creationId="{00000000-0000-0000-0000-000000000000}"/>
          </ac:spMkLst>
        </pc:spChg>
        <pc:spChg chg="mod">
          <ac:chgData name="Doru Cosofret" userId="6a1ea2109a2d7e8a" providerId="LiveId" clId="{C177538A-7148-4249-84BA-A297152D310B}" dt="2022-04-11T09:57:29.630" v="26" actId="5793"/>
          <ac:spMkLst>
            <pc:docMk/>
            <pc:sldMk cId="1144552961" sldId="289"/>
            <ac:spMk id="3" creationId="{00000000-0000-0000-0000-000000000000}"/>
          </ac:spMkLst>
        </pc:spChg>
      </pc:sldChg>
      <pc:sldChg chg="modSp mod">
        <pc:chgData name="Doru Cosofret" userId="6a1ea2109a2d7e8a" providerId="LiveId" clId="{C177538A-7148-4249-84BA-A297152D310B}" dt="2022-04-11T10:35:33.684" v="408" actId="20577"/>
        <pc:sldMkLst>
          <pc:docMk/>
          <pc:sldMk cId="3156906262" sldId="290"/>
        </pc:sldMkLst>
        <pc:spChg chg="mod">
          <ac:chgData name="Doru Cosofret" userId="6a1ea2109a2d7e8a" providerId="LiveId" clId="{C177538A-7148-4249-84BA-A297152D310B}" dt="2022-04-11T09:58:00.718" v="29" actId="207"/>
          <ac:spMkLst>
            <pc:docMk/>
            <pc:sldMk cId="3156906262" sldId="290"/>
            <ac:spMk id="2" creationId="{00000000-0000-0000-0000-000000000000}"/>
          </ac:spMkLst>
        </pc:spChg>
        <pc:spChg chg="mod">
          <ac:chgData name="Doru Cosofret" userId="6a1ea2109a2d7e8a" providerId="LiveId" clId="{C177538A-7148-4249-84BA-A297152D310B}" dt="2022-04-11T10:35:33.684" v="408" actId="20577"/>
          <ac:spMkLst>
            <pc:docMk/>
            <pc:sldMk cId="3156906262" sldId="290"/>
            <ac:spMk id="3" creationId="{00000000-0000-0000-0000-000000000000}"/>
          </ac:spMkLst>
        </pc:spChg>
      </pc:sldChg>
      <pc:sldChg chg="addSp delSp modSp mod">
        <pc:chgData name="Doru Cosofret" userId="6a1ea2109a2d7e8a" providerId="LiveId" clId="{C177538A-7148-4249-84BA-A297152D310B}" dt="2022-04-11T10:19:54.768" v="260" actId="20577"/>
        <pc:sldMkLst>
          <pc:docMk/>
          <pc:sldMk cId="1041892701" sldId="293"/>
        </pc:sldMkLst>
        <pc:spChg chg="del mod">
          <ac:chgData name="Doru Cosofret" userId="6a1ea2109a2d7e8a" providerId="LiveId" clId="{C177538A-7148-4249-84BA-A297152D310B}" dt="2022-04-11T09:58:35.525" v="34" actId="478"/>
          <ac:spMkLst>
            <pc:docMk/>
            <pc:sldMk cId="1041892701" sldId="293"/>
            <ac:spMk id="2" creationId="{00000000-0000-0000-0000-000000000000}"/>
          </ac:spMkLst>
        </pc:spChg>
        <pc:spChg chg="add mod">
          <ac:chgData name="Doru Cosofret" userId="6a1ea2109a2d7e8a" providerId="LiveId" clId="{C177538A-7148-4249-84BA-A297152D310B}" dt="2022-04-11T10:17:19.942" v="239" actId="113"/>
          <ac:spMkLst>
            <pc:docMk/>
            <pc:sldMk cId="1041892701" sldId="293"/>
            <ac:spMk id="3" creationId="{BC7E3E8D-C22E-482B-88E6-8C27A1A63215}"/>
          </ac:spMkLst>
        </pc:spChg>
        <pc:spChg chg="mod">
          <ac:chgData name="Doru Cosofret" userId="6a1ea2109a2d7e8a" providerId="LiveId" clId="{C177538A-7148-4249-84BA-A297152D310B}" dt="2022-04-11T10:19:54.768" v="260" actId="20577"/>
          <ac:spMkLst>
            <pc:docMk/>
            <pc:sldMk cId="1041892701" sldId="293"/>
            <ac:spMk id="6" creationId="{00000000-0000-0000-0000-000000000000}"/>
          </ac:spMkLst>
        </pc:spChg>
        <pc:spChg chg="add mod">
          <ac:chgData name="Doru Cosofret" userId="6a1ea2109a2d7e8a" providerId="LiveId" clId="{C177538A-7148-4249-84BA-A297152D310B}" dt="2022-04-11T10:16:49.671" v="238" actId="20577"/>
          <ac:spMkLst>
            <pc:docMk/>
            <pc:sldMk cId="1041892701" sldId="293"/>
            <ac:spMk id="8" creationId="{BD9C809E-5C5C-4BBA-881E-B872ECD31598}"/>
          </ac:spMkLst>
        </pc:spChg>
        <pc:picChg chg="mod">
          <ac:chgData name="Doru Cosofret" userId="6a1ea2109a2d7e8a" providerId="LiveId" clId="{C177538A-7148-4249-84BA-A297152D310B}" dt="2022-04-11T09:58:39.783" v="35" actId="1076"/>
          <ac:picMkLst>
            <pc:docMk/>
            <pc:sldMk cId="1041892701" sldId="293"/>
            <ac:picMk id="2049" creationId="{00000000-0000-0000-0000-000000000000}"/>
          </ac:picMkLst>
        </pc:picChg>
      </pc:sldChg>
      <pc:sldChg chg="addSp delSp modSp mod">
        <pc:chgData name="Doru Cosofret" userId="6a1ea2109a2d7e8a" providerId="LiveId" clId="{C177538A-7148-4249-84BA-A297152D310B}" dt="2022-04-11T10:20:06.174" v="262" actId="20577"/>
        <pc:sldMkLst>
          <pc:docMk/>
          <pc:sldMk cId="1710796254" sldId="295"/>
        </pc:sldMkLst>
        <pc:spChg chg="del mod">
          <ac:chgData name="Doru Cosofret" userId="6a1ea2109a2d7e8a" providerId="LiveId" clId="{C177538A-7148-4249-84BA-A297152D310B}" dt="2022-04-11T09:50:11.457" v="7" actId="478"/>
          <ac:spMkLst>
            <pc:docMk/>
            <pc:sldMk cId="1710796254" sldId="295"/>
            <ac:spMk id="2" creationId="{00000000-0000-0000-0000-000000000000}"/>
          </ac:spMkLst>
        </pc:spChg>
        <pc:spChg chg="mod">
          <ac:chgData name="Doru Cosofret" userId="6a1ea2109a2d7e8a" providerId="LiveId" clId="{C177538A-7148-4249-84BA-A297152D310B}" dt="2022-04-11T10:20:06.174" v="262" actId="20577"/>
          <ac:spMkLst>
            <pc:docMk/>
            <pc:sldMk cId="1710796254" sldId="295"/>
            <ac:spMk id="6" creationId="{00000000-0000-0000-0000-000000000000}"/>
          </ac:spMkLst>
        </pc:spChg>
        <pc:spChg chg="add mod">
          <ac:chgData name="Doru Cosofret" userId="6a1ea2109a2d7e8a" providerId="LiveId" clId="{C177538A-7148-4249-84BA-A297152D310B}" dt="2022-04-11T10:17:26.638" v="240" actId="113"/>
          <ac:spMkLst>
            <pc:docMk/>
            <pc:sldMk cId="1710796254" sldId="295"/>
            <ac:spMk id="7" creationId="{272293EB-6F21-481D-B39D-C91F98C53B46}"/>
          </ac:spMkLst>
        </pc:spChg>
        <pc:spChg chg="add mod">
          <ac:chgData name="Doru Cosofret" userId="6a1ea2109a2d7e8a" providerId="LiveId" clId="{C177538A-7148-4249-84BA-A297152D310B}" dt="2022-04-11T10:19:22.463" v="255" actId="1076"/>
          <ac:spMkLst>
            <pc:docMk/>
            <pc:sldMk cId="1710796254" sldId="295"/>
            <ac:spMk id="8" creationId="{D5FB0253-2826-4A34-952D-D0D9868C62AC}"/>
          </ac:spMkLst>
        </pc:spChg>
        <pc:picChg chg="mod">
          <ac:chgData name="Doru Cosofret" userId="6a1ea2109a2d7e8a" providerId="LiveId" clId="{C177538A-7148-4249-84BA-A297152D310B}" dt="2022-04-11T09:50:18.906" v="9" actId="1076"/>
          <ac:picMkLst>
            <pc:docMk/>
            <pc:sldMk cId="1710796254" sldId="295"/>
            <ac:picMk id="2049" creationId="{00000000-0000-0000-0000-000000000000}"/>
          </ac:picMkLst>
        </pc:picChg>
      </pc:sldChg>
      <pc:sldChg chg="addSp modSp mod">
        <pc:chgData name="Doru Cosofret" userId="6a1ea2109a2d7e8a" providerId="LiveId" clId="{C177538A-7148-4249-84BA-A297152D310B}" dt="2022-04-11T10:20:17.661" v="263" actId="1076"/>
        <pc:sldMkLst>
          <pc:docMk/>
          <pc:sldMk cId="566243070" sldId="296"/>
        </pc:sldMkLst>
        <pc:spChg chg="add mod">
          <ac:chgData name="Doru Cosofret" userId="6a1ea2109a2d7e8a" providerId="LiveId" clId="{C177538A-7148-4249-84BA-A297152D310B}" dt="2022-04-11T10:14:21.277" v="200"/>
          <ac:spMkLst>
            <pc:docMk/>
            <pc:sldMk cId="566243070" sldId="296"/>
            <ac:spMk id="2" creationId="{28C24B72-CDC3-44A8-A174-669A209E642C}"/>
          </ac:spMkLst>
        </pc:spChg>
        <pc:spChg chg="mod">
          <ac:chgData name="Doru Cosofret" userId="6a1ea2109a2d7e8a" providerId="LiveId" clId="{C177538A-7148-4249-84BA-A297152D310B}" dt="2022-04-11T10:20:17.661" v="263" actId="1076"/>
          <ac:spMkLst>
            <pc:docMk/>
            <pc:sldMk cId="566243070" sldId="296"/>
            <ac:spMk id="6" creationId="{00000000-0000-0000-0000-000000000000}"/>
          </ac:spMkLst>
        </pc:spChg>
        <pc:spChg chg="mod">
          <ac:chgData name="Doru Cosofret" userId="6a1ea2109a2d7e8a" providerId="LiveId" clId="{C177538A-7148-4249-84BA-A297152D310B}" dt="2022-04-11T10:14:01.133" v="198" actId="113"/>
          <ac:spMkLst>
            <pc:docMk/>
            <pc:sldMk cId="566243070" sldId="296"/>
            <ac:spMk id="7" creationId="{272293EB-6F21-481D-B39D-C91F98C53B46}"/>
          </ac:spMkLst>
        </pc:spChg>
      </pc:sldChg>
      <pc:sldChg chg="delSp new del mod">
        <pc:chgData name="Doru Cosofret" userId="6a1ea2109a2d7e8a" providerId="LiveId" clId="{C177538A-7148-4249-84BA-A297152D310B}" dt="2022-04-11T10:20:43.176" v="267" actId="47"/>
        <pc:sldMkLst>
          <pc:docMk/>
          <pc:sldMk cId="2123897512" sldId="297"/>
        </pc:sldMkLst>
        <pc:spChg chg="del">
          <ac:chgData name="Doru Cosofret" userId="6a1ea2109a2d7e8a" providerId="LiveId" clId="{C177538A-7148-4249-84BA-A297152D310B}" dt="2022-04-11T10:20:32.248" v="265" actId="478"/>
          <ac:spMkLst>
            <pc:docMk/>
            <pc:sldMk cId="2123897512" sldId="297"/>
            <ac:spMk id="2" creationId="{C85820BF-56F1-4E3B-8DA8-99B7C805D537}"/>
          </ac:spMkLst>
        </pc:spChg>
        <pc:spChg chg="del">
          <ac:chgData name="Doru Cosofret" userId="6a1ea2109a2d7e8a" providerId="LiveId" clId="{C177538A-7148-4249-84BA-A297152D310B}" dt="2022-04-11T10:20:35.236" v="266" actId="478"/>
          <ac:spMkLst>
            <pc:docMk/>
            <pc:sldMk cId="2123897512" sldId="297"/>
            <ac:spMk id="3" creationId="{549C4ED5-7779-4FE1-B17A-891FB9BCD8DF}"/>
          </ac:spMkLst>
        </pc:spChg>
      </pc:sldChg>
      <pc:sldChg chg="addSp delSp modSp mod">
        <pc:chgData name="Doru Cosofret" userId="6a1ea2109a2d7e8a" providerId="LiveId" clId="{C177538A-7148-4249-84BA-A297152D310B}" dt="2022-04-11T10:33:41.012" v="390" actId="6549"/>
        <pc:sldMkLst>
          <pc:docMk/>
          <pc:sldMk cId="2498122372" sldId="297"/>
        </pc:sldMkLst>
        <pc:spChg chg="del">
          <ac:chgData name="Doru Cosofret" userId="6a1ea2109a2d7e8a" providerId="LiveId" clId="{C177538A-7148-4249-84BA-A297152D310B}" dt="2022-04-11T10:22:42.258" v="273" actId="478"/>
          <ac:spMkLst>
            <pc:docMk/>
            <pc:sldMk cId="2498122372" sldId="297"/>
            <ac:spMk id="2" creationId="{28C24B72-CDC3-44A8-A174-669A209E642C}"/>
          </ac:spMkLst>
        </pc:spChg>
        <pc:spChg chg="del">
          <ac:chgData name="Doru Cosofret" userId="6a1ea2109a2d7e8a" providerId="LiveId" clId="{C177538A-7148-4249-84BA-A297152D310B}" dt="2022-04-11T10:22:19.121" v="268" actId="478"/>
          <ac:spMkLst>
            <pc:docMk/>
            <pc:sldMk cId="2498122372" sldId="297"/>
            <ac:spMk id="6" creationId="{00000000-0000-0000-0000-000000000000}"/>
          </ac:spMkLst>
        </pc:spChg>
        <pc:spChg chg="mod">
          <ac:chgData name="Doru Cosofret" userId="6a1ea2109a2d7e8a" providerId="LiveId" clId="{C177538A-7148-4249-84BA-A297152D310B}" dt="2022-04-11T10:22:39.171" v="272" actId="1076"/>
          <ac:spMkLst>
            <pc:docMk/>
            <pc:sldMk cId="2498122372" sldId="297"/>
            <ac:spMk id="7" creationId="{272293EB-6F21-481D-B39D-C91F98C53B46}"/>
          </ac:spMkLst>
        </pc:spChg>
        <pc:spChg chg="add del mod">
          <ac:chgData name="Doru Cosofret" userId="6a1ea2109a2d7e8a" providerId="LiveId" clId="{C177538A-7148-4249-84BA-A297152D310B}" dt="2022-04-11T10:33:07.071" v="375" actId="478"/>
          <ac:spMkLst>
            <pc:docMk/>
            <pc:sldMk cId="2498122372" sldId="297"/>
            <ac:spMk id="8" creationId="{E3B251D2-54AB-4929-8F4A-248CECF7BB38}"/>
          </ac:spMkLst>
        </pc:spChg>
        <pc:spChg chg="add mod">
          <ac:chgData name="Doru Cosofret" userId="6a1ea2109a2d7e8a" providerId="LiveId" clId="{C177538A-7148-4249-84BA-A297152D310B}" dt="2022-04-11T10:32:11.244" v="363" actId="113"/>
          <ac:spMkLst>
            <pc:docMk/>
            <pc:sldMk cId="2498122372" sldId="297"/>
            <ac:spMk id="9" creationId="{9913FA82-2D63-4CB5-9B11-DC9B176BBF5F}"/>
          </ac:spMkLst>
        </pc:spChg>
        <pc:spChg chg="add mod">
          <ac:chgData name="Doru Cosofret" userId="6a1ea2109a2d7e8a" providerId="LiveId" clId="{C177538A-7148-4249-84BA-A297152D310B}" dt="2022-04-11T10:32:17.320" v="364" actId="113"/>
          <ac:spMkLst>
            <pc:docMk/>
            <pc:sldMk cId="2498122372" sldId="297"/>
            <ac:spMk id="10" creationId="{8CC1E356-DEC0-4E9D-BA91-8E2FEA3EA71B}"/>
          </ac:spMkLst>
        </pc:spChg>
        <pc:spChg chg="add mod">
          <ac:chgData name="Doru Cosofret" userId="6a1ea2109a2d7e8a" providerId="LiveId" clId="{C177538A-7148-4249-84BA-A297152D310B}" dt="2022-04-11T10:33:41.012" v="390" actId="6549"/>
          <ac:spMkLst>
            <pc:docMk/>
            <pc:sldMk cId="2498122372" sldId="297"/>
            <ac:spMk id="12" creationId="{9DE1D569-3723-4732-8262-564EBDF42C6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8/29/2023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8/29/2023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ro-RO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ro-RO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56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ro-RO" smtClean="0"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0846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8/29/2023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8/29/2023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8/29/2023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8/29/2023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8/29/2023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8/29/2023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8/29/2023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8/29/2023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8/29/2023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8/29/2023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2" y="836712"/>
            <a:ext cx="9753600" cy="43281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Romanian - Norwegian Strategic Cooperation in Maritime Higher Education for enhancement human capital and knowledge base in field of marine intelligent technologies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943E8BD-85A0-490D-A160-ABDFFEDAD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99" y="332656"/>
            <a:ext cx="1432229" cy="16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="" xmlns:a16="http://schemas.microsoft.com/office/drawing/2014/main" id="{F5DA09E8-25D5-43C1-98BD-A88DE481F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1" y="404664"/>
            <a:ext cx="1967855" cy="13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="" xmlns:a16="http://schemas.microsoft.com/office/drawing/2014/main" id="{1ECAF3A9-B641-44AC-99A6-35BEA062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19260" r="8138" b="22391"/>
          <a:stretch>
            <a:fillRect/>
          </a:stretch>
        </p:blipFill>
        <p:spPr bwMode="auto">
          <a:xfrm>
            <a:off x="2998068" y="435472"/>
            <a:ext cx="3505069" cy="14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ine 6">
            <a:extLst>
              <a:ext uri="{FF2B5EF4-FFF2-40B4-BE49-F238E27FC236}">
                <a16:creationId xmlns="" xmlns:a16="http://schemas.microsoft.com/office/drawing/2014/main" id="{B22840F6-6060-4B4D-B352-9F8522F358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0" t="67850" r="71000" b="13251"/>
          <a:stretch/>
        </p:blipFill>
        <p:spPr>
          <a:xfrm>
            <a:off x="6828152" y="506811"/>
            <a:ext cx="28803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4752" y="3575458"/>
            <a:ext cx="11225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Virtual training </a:t>
            </a:r>
            <a:r>
              <a:rPr kumimoji="0" lang="ro-RO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platform</a:t>
            </a:r>
            <a:r>
              <a:rPr lang="ro-RO" sz="2400" b="1" dirty="0">
                <a:solidFill>
                  <a:srgbClr val="545454"/>
                </a:solidFill>
                <a:latin typeface="Century Gothic"/>
              </a:rPr>
              <a:t> on </a:t>
            </a:r>
            <a:r>
              <a:rPr lang="en-US" sz="2400" b="1" dirty="0">
                <a:solidFill>
                  <a:srgbClr val="545454"/>
                </a:solidFill>
                <a:latin typeface="Century Gothic"/>
              </a:rPr>
              <a:t>robotics</a:t>
            </a:r>
            <a:r>
              <a:rPr lang="ro-RO" sz="2400" b="1" dirty="0">
                <a:solidFill>
                  <a:srgbClr val="545454"/>
                </a:solidFill>
                <a:latin typeface="Century Gothic"/>
              </a:rPr>
              <a:t> and marine </a:t>
            </a:r>
            <a:r>
              <a:rPr lang="ro-RO" sz="2400" b="1" dirty="0" err="1">
                <a:solidFill>
                  <a:srgbClr val="545454"/>
                </a:solidFill>
                <a:latin typeface="Century Gothic"/>
              </a:rPr>
              <a:t>technologies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272293EB-6F21-481D-B39D-C91F98C53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62" y="2625415"/>
            <a:ext cx="9295209" cy="4732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ro-RO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Stage presentation: </a:t>
            </a:r>
            <a:r>
              <a:rPr kumimoji="0" lang="ro-RO" altLang="ro-RO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o-RO" altLang="ro-RO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MBNA</a:t>
            </a:r>
            <a:r>
              <a:rPr kumimoji="0" lang="en-US" altLang="ro-RO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NTNU</a:t>
            </a:r>
            <a:endParaRPr kumimoji="0" lang="ro-RO" altLang="ro-RO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8C24B72-CDC3-44A8-A174-669A209E6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63" y="4451050"/>
            <a:ext cx="1957267" cy="4732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2022-</a:t>
            </a:r>
            <a:r>
              <a:rPr kumimoji="0" lang="ro-RO" altLang="ro-RO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2023</a:t>
            </a:r>
            <a:endParaRPr kumimoji="0" lang="ro-RO" altLang="ro-RO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087D4E05-C92B-4AEF-B2D7-486030C96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99" y="332656"/>
            <a:ext cx="1432229" cy="16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>
            <a:extLst>
              <a:ext uri="{FF2B5EF4-FFF2-40B4-BE49-F238E27FC236}">
                <a16:creationId xmlns="" xmlns:a16="http://schemas.microsoft.com/office/drawing/2014/main" id="{7B513BC5-421B-4A6A-B485-22C55D16F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1" y="404664"/>
            <a:ext cx="1967855" cy="13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ine 11">
            <a:extLst>
              <a:ext uri="{FF2B5EF4-FFF2-40B4-BE49-F238E27FC236}">
                <a16:creationId xmlns="" xmlns:a16="http://schemas.microsoft.com/office/drawing/2014/main" id="{1522F6DF-030D-4A62-AF60-9464DF9CD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19260" r="8138" b="22391"/>
          <a:stretch>
            <a:fillRect/>
          </a:stretch>
        </p:blipFill>
        <p:spPr bwMode="auto">
          <a:xfrm>
            <a:off x="2998068" y="435472"/>
            <a:ext cx="3505069" cy="14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ine 12">
            <a:extLst>
              <a:ext uri="{FF2B5EF4-FFF2-40B4-BE49-F238E27FC236}">
                <a16:creationId xmlns="" xmlns:a16="http://schemas.microsoft.com/office/drawing/2014/main" id="{92C62695-60E6-47A7-BF78-AC3BA40749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0" t="67850" r="71000" b="13251"/>
          <a:stretch/>
        </p:blipFill>
        <p:spPr>
          <a:xfrm>
            <a:off x="6828152" y="506811"/>
            <a:ext cx="28803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1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4752" y="3575458"/>
            <a:ext cx="11225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A5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Online meeting, closure meeting project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272293EB-6F21-481D-B39D-C91F98C53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62" y="2625415"/>
            <a:ext cx="9295209" cy="4732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ro-RO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Stage presentation: </a:t>
            </a:r>
            <a:r>
              <a:rPr kumimoji="0" lang="ro-RO" altLang="ro-RO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o-RO" altLang="ro-RO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MBNA</a:t>
            </a:r>
            <a:r>
              <a:rPr kumimoji="0" lang="en-US" altLang="ro-RO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NTNU</a:t>
            </a:r>
            <a:endParaRPr kumimoji="0" lang="ro-RO" altLang="ro-RO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8C24B72-CDC3-44A8-A174-669A209E6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63" y="4451050"/>
            <a:ext cx="3359894" cy="4732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o-RO" sz="3200" dirty="0" smtClean="0">
                <a:solidFill>
                  <a:srgbClr val="FF0000"/>
                </a:solidFill>
              </a:rPr>
              <a:t>August 31th,</a:t>
            </a:r>
            <a:r>
              <a:rPr kumimoji="0" lang="ro-RO" altLang="ro-RO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2023</a:t>
            </a:r>
            <a:endParaRPr kumimoji="0" lang="ro-RO" altLang="ro-RO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087D4E05-C92B-4AEF-B2D7-486030C96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99" y="332656"/>
            <a:ext cx="1432229" cy="16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>
            <a:extLst>
              <a:ext uri="{FF2B5EF4-FFF2-40B4-BE49-F238E27FC236}">
                <a16:creationId xmlns="" xmlns:a16="http://schemas.microsoft.com/office/drawing/2014/main" id="{7B513BC5-421B-4A6A-B485-22C55D16F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1" y="404664"/>
            <a:ext cx="1967855" cy="13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ine 11">
            <a:extLst>
              <a:ext uri="{FF2B5EF4-FFF2-40B4-BE49-F238E27FC236}">
                <a16:creationId xmlns="" xmlns:a16="http://schemas.microsoft.com/office/drawing/2014/main" id="{1522F6DF-030D-4A62-AF60-9464DF9CD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19260" r="8138" b="22391"/>
          <a:stretch>
            <a:fillRect/>
          </a:stretch>
        </p:blipFill>
        <p:spPr bwMode="auto">
          <a:xfrm>
            <a:off x="2998068" y="435472"/>
            <a:ext cx="3505069" cy="14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ine 12">
            <a:extLst>
              <a:ext uri="{FF2B5EF4-FFF2-40B4-BE49-F238E27FC236}">
                <a16:creationId xmlns="" xmlns:a16="http://schemas.microsoft.com/office/drawing/2014/main" id="{92C62695-60E6-47A7-BF78-AC3BA40749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0" t="67850" r="71000" b="13251"/>
          <a:stretch/>
        </p:blipFill>
        <p:spPr>
          <a:xfrm>
            <a:off x="6828152" y="506811"/>
            <a:ext cx="28803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4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99" y="332656"/>
            <a:ext cx="1432229" cy="16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1" y="404664"/>
            <a:ext cx="1967855" cy="13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272293EB-6F21-481D-B39D-C91F98C53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96" y="2758254"/>
            <a:ext cx="10793717" cy="4732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o-RO" sz="3200" b="1" dirty="0">
                <a:solidFill>
                  <a:srgbClr val="0070C0"/>
                </a:solidFill>
                <a:latin typeface="inherit"/>
              </a:rPr>
              <a:t>Other d</a:t>
            </a:r>
            <a:r>
              <a:rPr lang="en-US" sz="3200" b="1" dirty="0">
                <a:solidFill>
                  <a:srgbClr val="0070C0"/>
                </a:solidFill>
                <a:latin typeface="inherit"/>
              </a:rPr>
              <a:t>ebates, Q&amp;A session</a:t>
            </a:r>
            <a:r>
              <a:rPr lang="ro-RO" sz="3200" b="1" dirty="0">
                <a:solidFill>
                  <a:srgbClr val="0070C0"/>
                </a:solidFill>
                <a:latin typeface="inherit"/>
              </a:rPr>
              <a:t>:</a:t>
            </a:r>
            <a:r>
              <a:rPr lang="en-US" sz="3200" b="1" dirty="0">
                <a:solidFill>
                  <a:srgbClr val="0070C0"/>
                </a:solidFill>
                <a:latin typeface="inherit"/>
              </a:rPr>
              <a:t> </a:t>
            </a:r>
            <a:endParaRPr lang="ro-RO" sz="3200" b="1" dirty="0">
              <a:solidFill>
                <a:srgbClr val="0070C0"/>
              </a:solidFill>
              <a:latin typeface="inherit"/>
            </a:endParaRPr>
          </a:p>
        </p:txBody>
      </p:sp>
      <p:sp>
        <p:nvSpPr>
          <p:cNvPr id="12" name="CasetăText 11">
            <a:extLst>
              <a:ext uri="{FF2B5EF4-FFF2-40B4-BE49-F238E27FC236}">
                <a16:creationId xmlns="" xmlns:a16="http://schemas.microsoft.com/office/drawing/2014/main" id="{9DE1D569-3723-4732-8262-564EBDF42C67}"/>
              </a:ext>
            </a:extLst>
          </p:cNvPr>
          <p:cNvSpPr txBox="1"/>
          <p:nvPr/>
        </p:nvSpPr>
        <p:spPr>
          <a:xfrm>
            <a:off x="822370" y="3570923"/>
            <a:ext cx="10793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o-RO" sz="2800" b="1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roject website, communication procedure</a:t>
            </a:r>
            <a:r>
              <a:rPr kumimoji="0" lang="ro-RO" sz="2800" b="1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ro-RO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budget, etc.</a:t>
            </a:r>
            <a:endParaRPr kumimoji="0" lang="ro-RO" sz="2800" b="1" i="1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1" name="Imagine 10">
            <a:extLst>
              <a:ext uri="{FF2B5EF4-FFF2-40B4-BE49-F238E27FC236}">
                <a16:creationId xmlns="" xmlns:a16="http://schemas.microsoft.com/office/drawing/2014/main" id="{79498B28-8480-422E-ACB2-C74293562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19260" r="8138" b="22391"/>
          <a:stretch>
            <a:fillRect/>
          </a:stretch>
        </p:blipFill>
        <p:spPr bwMode="auto">
          <a:xfrm>
            <a:off x="2998068" y="435472"/>
            <a:ext cx="3505069" cy="14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="" xmlns:a16="http://schemas.microsoft.com/office/drawing/2014/main" id="{EDE361A1-5639-4944-97C0-720B78919D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0" t="67850" r="71000" b="13251"/>
          <a:stretch/>
        </p:blipFill>
        <p:spPr>
          <a:xfrm>
            <a:off x="6828152" y="506811"/>
            <a:ext cx="28803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0920" y="2852936"/>
            <a:ext cx="102251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M 4. </a:t>
            </a:r>
            <a:r>
              <a:rPr lang="en-US" sz="3600" b="1" dirty="0">
                <a:solidFill>
                  <a:srgbClr val="0070C0"/>
                </a:solidFill>
              </a:rPr>
              <a:t>Workshop </a:t>
            </a:r>
            <a:endParaRPr lang="ro-RO" sz="3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3600" i="1" dirty="0">
                <a:solidFill>
                  <a:srgbClr val="171717"/>
                </a:solidFill>
                <a:latin typeface="Open Sans" panose="020B0606030504020204" pitchFamily="34" charset="0"/>
              </a:rPr>
              <a:t>MARINTECH contribution on enhancing the human capital and knowledge versus the current </a:t>
            </a:r>
            <a:r>
              <a:rPr lang="en-US" sz="3600" i="1" dirty="0" err="1">
                <a:solidFill>
                  <a:srgbClr val="171717"/>
                </a:solidFill>
                <a:latin typeface="Open Sans" panose="020B0606030504020204" pitchFamily="34" charset="0"/>
              </a:rPr>
              <a:t>labour</a:t>
            </a:r>
            <a:r>
              <a:rPr lang="en-US" sz="3600" i="1" dirty="0">
                <a:solidFill>
                  <a:srgbClr val="171717"/>
                </a:solidFill>
                <a:latin typeface="Open Sans" panose="020B0606030504020204" pitchFamily="34" charset="0"/>
              </a:rPr>
              <a:t> market demands in the Black Sea area”</a:t>
            </a:r>
            <a:r>
              <a:rPr lang="ro-RO" sz="3600" i="1" dirty="0">
                <a:solidFill>
                  <a:srgbClr val="171717"/>
                </a:solidFill>
                <a:latin typeface="Open Sans" panose="020B0606030504020204" pitchFamily="34" charset="0"/>
              </a:rPr>
              <a:t> </a:t>
            </a:r>
            <a:r>
              <a:rPr lang="ro-RO" sz="2400" b="1" dirty="0" smtClean="0">
                <a:solidFill>
                  <a:srgbClr val="0070C0"/>
                </a:solidFill>
              </a:rPr>
              <a:t>30.08.</a:t>
            </a:r>
            <a:r>
              <a:rPr lang="en-GB" sz="2400" b="1" dirty="0" smtClean="0">
                <a:solidFill>
                  <a:srgbClr val="0070C0"/>
                </a:solidFill>
              </a:rPr>
              <a:t>202</a:t>
            </a:r>
            <a:r>
              <a:rPr lang="ro-RO" sz="2400" b="1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DA0EDFA1-087E-4BF8-AA80-85547C918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99" y="332656"/>
            <a:ext cx="1432229" cy="16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>
            <a:extLst>
              <a:ext uri="{FF2B5EF4-FFF2-40B4-BE49-F238E27FC236}">
                <a16:creationId xmlns="" xmlns:a16="http://schemas.microsoft.com/office/drawing/2014/main" id="{0AA29E84-5A9A-4100-A180-4C5FD18D0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1" y="404664"/>
            <a:ext cx="1967855" cy="13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ine 9">
            <a:extLst>
              <a:ext uri="{FF2B5EF4-FFF2-40B4-BE49-F238E27FC236}">
                <a16:creationId xmlns="" xmlns:a16="http://schemas.microsoft.com/office/drawing/2014/main" id="{3B51E0C1-D951-4C06-A6DE-7459D28D2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19260" r="8138" b="22391"/>
          <a:stretch>
            <a:fillRect/>
          </a:stretch>
        </p:blipFill>
        <p:spPr bwMode="auto">
          <a:xfrm>
            <a:off x="2998068" y="435472"/>
            <a:ext cx="3505069" cy="14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ine 10">
            <a:extLst>
              <a:ext uri="{FF2B5EF4-FFF2-40B4-BE49-F238E27FC236}">
                <a16:creationId xmlns="" xmlns:a16="http://schemas.microsoft.com/office/drawing/2014/main" id="{4A845579-3C9A-4D24-9FAE-F364F822B1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0" t="67850" r="71000" b="13251"/>
          <a:stretch/>
        </p:blipFill>
        <p:spPr>
          <a:xfrm>
            <a:off x="6828152" y="506811"/>
            <a:ext cx="28803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738" y="1611667"/>
            <a:ext cx="9753600" cy="4491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MEETING AGENDA </a:t>
            </a:r>
            <a:endParaRPr lang="ro-R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48" y="2132856"/>
            <a:ext cx="12053446" cy="453116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o-RO" b="1" u="sng" dirty="0"/>
              <a:t>Wednesday</a:t>
            </a:r>
            <a:r>
              <a:rPr lang="en-US" b="1" u="sng" dirty="0" smtClean="0"/>
              <a:t>, </a:t>
            </a:r>
            <a:r>
              <a:rPr lang="ro-RO" b="1" u="sng" dirty="0" smtClean="0"/>
              <a:t>September 30</a:t>
            </a:r>
            <a:r>
              <a:rPr lang="en-US" b="1" u="sng" baseline="30000" dirty="0" err="1" smtClean="0"/>
              <a:t>th</a:t>
            </a:r>
            <a:endParaRPr lang="ro-RO" b="1" u="sng" baseline="30000" dirty="0" smtClean="0"/>
          </a:p>
          <a:p>
            <a:pPr marL="4572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workshop will take place in the MBNA University in </a:t>
            </a:r>
            <a:r>
              <a:rPr lang="en-US" b="1" dirty="0" smtClean="0"/>
              <a:t>M</a:t>
            </a:r>
            <a:r>
              <a:rPr lang="ro-RO" b="1" dirty="0" smtClean="0"/>
              <a:t> 24</a:t>
            </a:r>
            <a:r>
              <a:rPr lang="en-US" b="1" dirty="0" smtClean="0"/>
              <a:t>, </a:t>
            </a:r>
            <a:r>
              <a:rPr lang="en-US" b="1" dirty="0"/>
              <a:t>with 20 participants, representatives of companies from the labor market in the </a:t>
            </a:r>
            <a:r>
              <a:rPr lang="ro-RO" b="1" dirty="0" smtClean="0"/>
              <a:t>Black Sea</a:t>
            </a:r>
            <a:r>
              <a:rPr lang="en-US" b="1" dirty="0" smtClean="0"/>
              <a:t> area</a:t>
            </a:r>
            <a:r>
              <a:rPr lang="en-US" b="1" dirty="0"/>
              <a:t>. In the first part of the workshop, the project team will present the purpose, general and specific objectives, activities, and results of the MARINTECH project </a:t>
            </a:r>
            <a:r>
              <a:rPr lang="en-US" b="1" dirty="0" smtClean="0"/>
              <a:t>obtained</a:t>
            </a:r>
            <a:r>
              <a:rPr lang="ro-RO" b="1" dirty="0" smtClean="0"/>
              <a:t> </a:t>
            </a:r>
            <a:r>
              <a:rPr lang="en-US" b="1" dirty="0" smtClean="0"/>
              <a:t>from </a:t>
            </a:r>
            <a:r>
              <a:rPr lang="en-US" b="1" dirty="0"/>
              <a:t>the perspective new technologies in the field, the labor market requirements for the preparation of human capital in the field of marine intelligent technologies, as well as the innovative teaching/learning/evaluation methods implemented in the curriculum and in the course module. </a:t>
            </a:r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3FA2FF-710C-4F89-8343-CE8257289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99" y="-26030"/>
            <a:ext cx="1432229" cy="16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="" xmlns:a16="http://schemas.microsoft.com/office/drawing/2014/main" id="{8E69D592-2EEA-4E0A-A083-B3023E94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1" y="45978"/>
            <a:ext cx="1967855" cy="13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="" xmlns:a16="http://schemas.microsoft.com/office/drawing/2014/main" id="{11F7BB07-C0E9-4730-97A1-4FF8AFD01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19260" r="8138" b="22391"/>
          <a:stretch>
            <a:fillRect/>
          </a:stretch>
        </p:blipFill>
        <p:spPr bwMode="auto">
          <a:xfrm>
            <a:off x="2998068" y="76786"/>
            <a:ext cx="3505069" cy="14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ine 6">
            <a:extLst>
              <a:ext uri="{FF2B5EF4-FFF2-40B4-BE49-F238E27FC236}">
                <a16:creationId xmlns="" xmlns:a16="http://schemas.microsoft.com/office/drawing/2014/main" id="{50437548-5375-43BB-9DD3-7AA1FD01B0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00" t="67850" r="71000" b="13251"/>
          <a:stretch/>
        </p:blipFill>
        <p:spPr>
          <a:xfrm>
            <a:off x="6828152" y="148125"/>
            <a:ext cx="28803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1969120"/>
            <a:ext cx="9753600" cy="56207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MEETING AGENDA</a:t>
            </a:r>
            <a:endParaRPr lang="ro-RO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2564904"/>
            <a:ext cx="11377264" cy="4176464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n-US" dirty="0"/>
              <a:t> </a:t>
            </a:r>
            <a:r>
              <a:rPr lang="ro-RO" b="1" u="sng" dirty="0"/>
              <a:t>Wednesday</a:t>
            </a:r>
            <a:r>
              <a:rPr lang="en-US" b="1" u="sng" dirty="0" smtClean="0"/>
              <a:t>, </a:t>
            </a:r>
            <a:r>
              <a:rPr lang="ro-RO" b="1" u="sng" dirty="0" smtClean="0"/>
              <a:t>September 30</a:t>
            </a:r>
            <a:r>
              <a:rPr lang="en-US" b="1" u="sng" baseline="30000" dirty="0" err="1" smtClean="0"/>
              <a:t>th</a:t>
            </a:r>
            <a:endParaRPr lang="ro-RO" b="1" u="sng" baseline="30000" dirty="0"/>
          </a:p>
          <a:p>
            <a:r>
              <a:rPr lang="en-US" b="1" dirty="0"/>
              <a:t>  </a:t>
            </a:r>
            <a:r>
              <a:rPr lang="ro-RO" b="1" dirty="0" smtClean="0"/>
              <a:t>Romeo Bosneagu, Dinu Atodiresei, Andra Nedelcu, Rita Elena Avram  </a:t>
            </a:r>
            <a:r>
              <a:rPr lang="ro-RO" b="1" i="1" dirty="0" smtClean="0"/>
              <a:t>Presentation of the </a:t>
            </a:r>
            <a:r>
              <a:rPr lang="en-US" b="1" i="1" dirty="0"/>
              <a:t>the purpose, general and specific objectives, activities, and results of the MARINTECH project </a:t>
            </a:r>
            <a:endParaRPr lang="en-US" b="1" i="1" dirty="0" smtClean="0"/>
          </a:p>
          <a:p>
            <a:r>
              <a:rPr lang="ro-RO" b="1" dirty="0" smtClean="0"/>
              <a:t>Andrei Bautu, Anca Atodiresei, Doru Cosofret </a:t>
            </a:r>
            <a:r>
              <a:rPr lang="en-US" b="1" i="1" dirty="0" smtClean="0"/>
              <a:t>Presentation </a:t>
            </a:r>
            <a:r>
              <a:rPr lang="en-US" b="1" i="1" dirty="0"/>
              <a:t>of project website, communication procedure </a:t>
            </a:r>
            <a:endParaRPr lang="ro-RO" i="1" dirty="0"/>
          </a:p>
          <a:p>
            <a:r>
              <a:rPr lang="ro-RO" b="1" i="1" dirty="0" smtClean="0">
                <a:solidFill>
                  <a:srgbClr val="000000"/>
                </a:solidFill>
              </a:rPr>
              <a:t>MarcTel </a:t>
            </a:r>
            <a:r>
              <a:rPr lang="en-US" b="1" i="1" dirty="0" smtClean="0">
                <a:solidFill>
                  <a:srgbClr val="000000"/>
                </a:solidFill>
              </a:rPr>
              <a:t>- </a:t>
            </a:r>
            <a:r>
              <a:rPr lang="ro-RO" b="1" i="1" dirty="0" smtClean="0">
                <a:solidFill>
                  <a:srgbClr val="000000"/>
                </a:solidFill>
              </a:rPr>
              <a:t>S.I.T</a:t>
            </a:r>
            <a:r>
              <a:rPr lang="ro-RO" b="1" i="1" dirty="0">
                <a:solidFill>
                  <a:srgbClr val="000000"/>
                </a:solidFill>
              </a:rPr>
              <a:t>. </a:t>
            </a:r>
            <a:r>
              <a:rPr lang="ro-RO" b="1" i="1" dirty="0" smtClean="0">
                <a:solidFill>
                  <a:srgbClr val="000000"/>
                </a:solidFill>
              </a:rPr>
              <a:t>Presentation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Maritime Hydrographic Directorate - Presentation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INCDM </a:t>
            </a:r>
            <a:r>
              <a:rPr lang="en-US" b="1" i="1" dirty="0" err="1" smtClean="0">
                <a:solidFill>
                  <a:srgbClr val="000000"/>
                </a:solidFill>
              </a:rPr>
              <a:t>Grigore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</a:rPr>
              <a:t>Antipa</a:t>
            </a:r>
            <a:r>
              <a:rPr lang="en-US" b="1" i="1" dirty="0" smtClean="0">
                <a:solidFill>
                  <a:srgbClr val="000000"/>
                </a:solidFill>
              </a:rPr>
              <a:t> – Presentation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CCSFN - Presentation</a:t>
            </a:r>
          </a:p>
          <a:p>
            <a:r>
              <a:rPr lang="en-US" b="1" i="1" dirty="0" err="1" smtClean="0">
                <a:solidFill>
                  <a:srgbClr val="000000"/>
                </a:solidFill>
              </a:rPr>
              <a:t>Iulius</a:t>
            </a:r>
            <a:r>
              <a:rPr lang="en-US" b="1" i="1" dirty="0" smtClean="0">
                <a:solidFill>
                  <a:srgbClr val="000000"/>
                </a:solidFill>
              </a:rPr>
              <a:t> RL Group- </a:t>
            </a:r>
            <a:r>
              <a:rPr lang="en-US" b="1" i="1" dirty="0" smtClean="0">
                <a:solidFill>
                  <a:srgbClr val="000000"/>
                </a:solidFill>
              </a:rPr>
              <a:t>Presentation</a:t>
            </a:r>
            <a:endParaRPr lang="ro-RO" b="1" i="1" dirty="0" smtClean="0">
              <a:solidFill>
                <a:srgbClr val="000000"/>
              </a:solidFill>
            </a:endParaRPr>
          </a:p>
          <a:p>
            <a:r>
              <a:rPr lang="ro-RO" b="1" i="1" dirty="0" smtClean="0">
                <a:solidFill>
                  <a:srgbClr val="000000"/>
                </a:solidFill>
              </a:rPr>
              <a:t>Centrul de Scafandri</a:t>
            </a:r>
            <a:r>
              <a:rPr lang="en-US" b="1" i="1" dirty="0" smtClean="0">
                <a:solidFill>
                  <a:srgbClr val="000000"/>
                </a:solidFill>
              </a:rPr>
              <a:t> - Presentation</a:t>
            </a:r>
            <a:endParaRPr lang="ro-RO" b="1" i="1" dirty="0" smtClean="0">
              <a:solidFill>
                <a:srgbClr val="000000"/>
              </a:solidFill>
            </a:endParaRPr>
          </a:p>
          <a:p>
            <a:r>
              <a:rPr lang="en-US" b="1" dirty="0" smtClean="0"/>
              <a:t>Discussions </a:t>
            </a:r>
            <a:r>
              <a:rPr lang="en-US" b="1" dirty="0"/>
              <a:t>– debates, Q&amp;A session </a:t>
            </a:r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AB7C1CD-658B-4A2E-88CB-6171E029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99" y="134251"/>
            <a:ext cx="1432229" cy="16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="" xmlns:a16="http://schemas.microsoft.com/office/drawing/2014/main" id="{1BC93294-818F-4104-A1C7-36B947CDB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1" y="206259"/>
            <a:ext cx="1967855" cy="13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="" xmlns:a16="http://schemas.microsoft.com/office/drawing/2014/main" id="{272D859C-B86A-4EE5-ABC0-895B6910A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19260" r="8138" b="22391"/>
          <a:stretch>
            <a:fillRect/>
          </a:stretch>
        </p:blipFill>
        <p:spPr bwMode="auto">
          <a:xfrm>
            <a:off x="2998068" y="237067"/>
            <a:ext cx="3505069" cy="14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ine 6">
            <a:extLst>
              <a:ext uri="{FF2B5EF4-FFF2-40B4-BE49-F238E27FC236}">
                <a16:creationId xmlns="" xmlns:a16="http://schemas.microsoft.com/office/drawing/2014/main" id="{12AF6BD9-063D-405B-B430-176F6CA743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0" t="67850" r="71000" b="13251"/>
          <a:stretch/>
        </p:blipFill>
        <p:spPr>
          <a:xfrm>
            <a:off x="6828152" y="308406"/>
            <a:ext cx="28803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689" y="3511102"/>
            <a:ext cx="11125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Course module on robotics and marine exploitation:</a:t>
            </a:r>
            <a:endParaRPr lang="ro-RO" sz="2400" b="1" dirty="0"/>
          </a:p>
          <a:p>
            <a:pPr algn="just"/>
            <a:endParaRPr lang="en-US" sz="2400" b="1" dirty="0"/>
          </a:p>
          <a:p>
            <a:pPr algn="just"/>
            <a:r>
              <a:rPr lang="en-US" sz="2400" b="1" dirty="0"/>
              <a:t>"</a:t>
            </a:r>
            <a:r>
              <a:rPr lang="en-US" sz="2400" b="1" i="1" dirty="0"/>
              <a:t>Applications of intelligent technologies in bathymetry and oceanography</a:t>
            </a:r>
            <a:r>
              <a:rPr lang="en-US" sz="2400" b="1" dirty="0"/>
              <a:t>“</a:t>
            </a:r>
            <a:r>
              <a:rPr lang="ro-RO" sz="2400" dirty="0"/>
              <a:t> - </a:t>
            </a:r>
            <a:r>
              <a:rPr lang="en-US" sz="2400" dirty="0"/>
              <a:t>28 hours/semester (course</a:t>
            </a:r>
            <a:r>
              <a:rPr lang="ro-RO" sz="2400" dirty="0"/>
              <a:t> </a:t>
            </a:r>
            <a:r>
              <a:rPr lang="en-US" sz="2400" dirty="0"/>
              <a:t>-14 hours + laboratory</a:t>
            </a:r>
            <a:r>
              <a:rPr lang="ro-RO" sz="2400" dirty="0"/>
              <a:t> </a:t>
            </a:r>
            <a:r>
              <a:rPr lang="en-US" sz="2400" dirty="0"/>
              <a:t>-14 hours)</a:t>
            </a:r>
            <a:r>
              <a:rPr lang="ro-RO" sz="2400" dirty="0"/>
              <a:t> </a:t>
            </a:r>
            <a:r>
              <a:rPr lang="en-US" sz="2400" dirty="0"/>
              <a:t>-2 ECTS; </a:t>
            </a:r>
            <a:endParaRPr lang="ro-RO" sz="2400" dirty="0"/>
          </a:p>
        </p:txBody>
      </p:sp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BC7E3E8D-C22E-482B-88E6-8C27A1A63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80" y="2873686"/>
            <a:ext cx="5184576" cy="4732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o-RO" altLang="ro-RO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inherit"/>
              </a:rPr>
              <a:t>Stage presentation: </a:t>
            </a:r>
            <a:r>
              <a:rPr kumimoji="0" lang="ro-RO" altLang="ro-RO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MBNA</a:t>
            </a:r>
            <a:endParaRPr kumimoji="0" lang="ro-RO" altLang="ro-RO" sz="3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BD9C809E-5C5C-4BBA-881E-B872ECD31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80" y="5661248"/>
            <a:ext cx="2401298" cy="4732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altLang="ro-RO" sz="3200" dirty="0" smtClean="0">
                <a:solidFill>
                  <a:srgbClr val="FF0000"/>
                </a:solidFill>
              </a:rPr>
              <a:t>August</a:t>
            </a:r>
            <a:r>
              <a:rPr kumimoji="0" lang="ro-RO" altLang="ro-RO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ro-RO" altLang="ro-RO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2022</a:t>
            </a:r>
            <a:endParaRPr kumimoji="0" lang="ro-RO" altLang="ro-RO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D4F41CD2-D7CC-48FC-BE55-66CDCB75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99" y="332656"/>
            <a:ext cx="1432229" cy="16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>
            <a:extLst>
              <a:ext uri="{FF2B5EF4-FFF2-40B4-BE49-F238E27FC236}">
                <a16:creationId xmlns="" xmlns:a16="http://schemas.microsoft.com/office/drawing/2014/main" id="{4D8A3B6D-DD79-47AC-9D94-EA0002F4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1" y="404664"/>
            <a:ext cx="1967855" cy="13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ine 11">
            <a:extLst>
              <a:ext uri="{FF2B5EF4-FFF2-40B4-BE49-F238E27FC236}">
                <a16:creationId xmlns="" xmlns:a16="http://schemas.microsoft.com/office/drawing/2014/main" id="{BE9FDE14-8931-4F16-9E91-71DAA7D6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19260" r="8138" b="22391"/>
          <a:stretch>
            <a:fillRect/>
          </a:stretch>
        </p:blipFill>
        <p:spPr bwMode="auto">
          <a:xfrm>
            <a:off x="2998068" y="435472"/>
            <a:ext cx="3505069" cy="14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ine 12">
            <a:extLst>
              <a:ext uri="{FF2B5EF4-FFF2-40B4-BE49-F238E27FC236}">
                <a16:creationId xmlns="" xmlns:a16="http://schemas.microsoft.com/office/drawing/2014/main" id="{FFC8014C-93FF-43AD-B79D-8F54028E82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00" t="67850" r="71000" b="13251"/>
          <a:stretch/>
        </p:blipFill>
        <p:spPr>
          <a:xfrm>
            <a:off x="6828152" y="506811"/>
            <a:ext cx="28803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3263" y="3291488"/>
            <a:ext cx="11225765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Course module on robotics and marine exploitation:</a:t>
            </a:r>
          </a:p>
          <a:p>
            <a:pPr algn="ctr"/>
            <a:endParaRPr lang="en-US" sz="2400" b="1" dirty="0"/>
          </a:p>
          <a:p>
            <a:pPr>
              <a:spcAft>
                <a:spcPts val="600"/>
              </a:spcAft>
            </a:pPr>
            <a:r>
              <a:rPr lang="ro-RO" sz="2400" b="1" i="1" dirty="0">
                <a:latin typeface="Open Sans"/>
              </a:rPr>
              <a:t> </a:t>
            </a:r>
            <a:r>
              <a:rPr lang="ro-RO" sz="2400" i="1" dirty="0">
                <a:latin typeface="Open Sans"/>
              </a:rPr>
              <a:t>1.  </a:t>
            </a:r>
            <a:r>
              <a:rPr lang="en-US" sz="2400" b="1" i="1" dirty="0">
                <a:solidFill>
                  <a:srgbClr val="171717"/>
                </a:solidFill>
                <a:latin typeface="Open Sans"/>
              </a:rPr>
              <a:t>"Practical applications in marine robotics" </a:t>
            </a:r>
            <a:r>
              <a:rPr lang="en-US" sz="2400" i="1" dirty="0">
                <a:solidFill>
                  <a:srgbClr val="171717"/>
                </a:solidFill>
                <a:latin typeface="Open Sans"/>
              </a:rPr>
              <a:t>-</a:t>
            </a:r>
            <a:r>
              <a:rPr lang="ro-RO" sz="2400" i="1" dirty="0">
                <a:solidFill>
                  <a:srgbClr val="171717"/>
                </a:solidFill>
                <a:latin typeface="Open Sans"/>
              </a:rPr>
              <a:t> </a:t>
            </a:r>
            <a:r>
              <a:rPr lang="en-US" sz="2400" i="1" dirty="0">
                <a:solidFill>
                  <a:srgbClr val="171717"/>
                </a:solidFill>
                <a:latin typeface="Open Sans"/>
              </a:rPr>
              <a:t>28 hours/semester (course-14 hours + laboratory-14 hours)</a:t>
            </a:r>
            <a:r>
              <a:rPr lang="ro-RO" sz="2400" i="1" dirty="0">
                <a:solidFill>
                  <a:srgbClr val="171717"/>
                </a:solidFill>
                <a:latin typeface="Open Sans"/>
              </a:rPr>
              <a:t> </a:t>
            </a:r>
            <a:r>
              <a:rPr lang="en-US" sz="2400" i="1" dirty="0">
                <a:solidFill>
                  <a:srgbClr val="171717"/>
                </a:solidFill>
                <a:latin typeface="Open Sans"/>
              </a:rPr>
              <a:t>-2 ECTS; </a:t>
            </a:r>
            <a:endParaRPr lang="ro-RO" sz="2400" i="1" dirty="0">
              <a:solidFill>
                <a:srgbClr val="171717"/>
              </a:solidFill>
              <a:latin typeface="Open Sans"/>
            </a:endParaRPr>
          </a:p>
          <a:p>
            <a:r>
              <a:rPr lang="ro-RO" sz="2400" i="1" dirty="0">
                <a:solidFill>
                  <a:srgbClr val="171717"/>
                </a:solidFill>
                <a:latin typeface="Open Sans"/>
              </a:rPr>
              <a:t>2. </a:t>
            </a:r>
            <a:r>
              <a:rPr lang="en-US" sz="2400" b="1" i="1" dirty="0">
                <a:solidFill>
                  <a:srgbClr val="171717"/>
                </a:solidFill>
                <a:latin typeface="Open Sans"/>
              </a:rPr>
              <a:t>"Machine learning applications in maritime industry" </a:t>
            </a:r>
            <a:r>
              <a:rPr lang="en-US" sz="2400" i="1" dirty="0">
                <a:solidFill>
                  <a:srgbClr val="171717"/>
                </a:solidFill>
                <a:latin typeface="Open Sans"/>
              </a:rPr>
              <a:t>-28 hours/semester (course-14 hours + laboratory-14 hours)</a:t>
            </a:r>
            <a:r>
              <a:rPr lang="ro-RO" sz="2400" i="1" dirty="0">
                <a:solidFill>
                  <a:srgbClr val="171717"/>
                </a:solidFill>
                <a:latin typeface="Open Sans"/>
              </a:rPr>
              <a:t> </a:t>
            </a:r>
            <a:r>
              <a:rPr lang="en-US" sz="2400" i="1" dirty="0">
                <a:solidFill>
                  <a:srgbClr val="171717"/>
                </a:solidFill>
                <a:latin typeface="Open Sans"/>
              </a:rPr>
              <a:t>-2 ECTS. </a:t>
            </a:r>
            <a:endParaRPr lang="en-US" sz="2400" b="1" dirty="0"/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272293EB-6F21-481D-B39D-C91F98C53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63" y="2625415"/>
            <a:ext cx="5184576" cy="4732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o-RO" altLang="ro-RO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inherit"/>
              </a:rPr>
              <a:t>Stage presentation: </a:t>
            </a:r>
            <a:r>
              <a:rPr kumimoji="0" lang="ro-RO" altLang="ro-RO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 </a:t>
            </a:r>
            <a:r>
              <a:rPr kumimoji="0" lang="ro-RO" altLang="ro-RO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NTNU</a:t>
            </a:r>
            <a:endParaRPr kumimoji="0" lang="ro-RO" altLang="ro-RO" sz="3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D5FB0253-2826-4A34-952D-D0D9868C6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63" y="5891223"/>
            <a:ext cx="2401298" cy="4732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altLang="ro-RO" sz="3200" dirty="0" smtClean="0">
                <a:solidFill>
                  <a:srgbClr val="FF0000"/>
                </a:solidFill>
              </a:rPr>
              <a:t>August</a:t>
            </a:r>
            <a:r>
              <a:rPr kumimoji="0" lang="ro-RO" altLang="ro-RO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ro-RO" altLang="ro-RO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2022</a:t>
            </a:r>
            <a:endParaRPr kumimoji="0" lang="ro-RO" altLang="ro-RO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E133D410-4B97-42D0-9383-4C7F7B86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99" y="332656"/>
            <a:ext cx="1432229" cy="16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>
            <a:extLst>
              <a:ext uri="{FF2B5EF4-FFF2-40B4-BE49-F238E27FC236}">
                <a16:creationId xmlns="" xmlns:a16="http://schemas.microsoft.com/office/drawing/2014/main" id="{671ABF25-1F5B-4B3B-8A9A-87B5887EA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1" y="404664"/>
            <a:ext cx="1967855" cy="13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ine 11">
            <a:extLst>
              <a:ext uri="{FF2B5EF4-FFF2-40B4-BE49-F238E27FC236}">
                <a16:creationId xmlns="" xmlns:a16="http://schemas.microsoft.com/office/drawing/2014/main" id="{F42365DC-E8AC-4B0C-8996-F7D5B808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19260" r="8138" b="22391"/>
          <a:stretch>
            <a:fillRect/>
          </a:stretch>
        </p:blipFill>
        <p:spPr bwMode="auto">
          <a:xfrm>
            <a:off x="2998068" y="435472"/>
            <a:ext cx="3505069" cy="14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ine 12">
            <a:extLst>
              <a:ext uri="{FF2B5EF4-FFF2-40B4-BE49-F238E27FC236}">
                <a16:creationId xmlns="" xmlns:a16="http://schemas.microsoft.com/office/drawing/2014/main" id="{45FAAE3C-9595-4A83-80A2-157EFDAA18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0" t="67850" r="71000" b="13251"/>
          <a:stretch/>
        </p:blipFill>
        <p:spPr>
          <a:xfrm>
            <a:off x="6828152" y="506811"/>
            <a:ext cx="28803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4752" y="3575458"/>
            <a:ext cx="11225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o-RO" sz="2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Virtual training </a:t>
            </a:r>
            <a:r>
              <a:rPr kumimoji="0" lang="ro-RO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platform</a:t>
            </a:r>
            <a:r>
              <a:rPr lang="ro-RO" sz="2400" b="1" dirty="0">
                <a:solidFill>
                  <a:srgbClr val="545454"/>
                </a:solidFill>
                <a:latin typeface="Century Gothic"/>
              </a:rPr>
              <a:t> on </a:t>
            </a:r>
            <a:r>
              <a:rPr lang="en-US" sz="2400" b="1" dirty="0">
                <a:solidFill>
                  <a:srgbClr val="545454"/>
                </a:solidFill>
                <a:latin typeface="Century Gothic"/>
              </a:rPr>
              <a:t>robotics</a:t>
            </a:r>
            <a:r>
              <a:rPr lang="ro-RO" sz="2400" b="1" dirty="0">
                <a:solidFill>
                  <a:srgbClr val="545454"/>
                </a:solidFill>
                <a:latin typeface="Century Gothic"/>
              </a:rPr>
              <a:t> and marine </a:t>
            </a:r>
            <a:r>
              <a:rPr lang="ro-RO" sz="2400" b="1" dirty="0" err="1">
                <a:solidFill>
                  <a:srgbClr val="545454"/>
                </a:solidFill>
                <a:latin typeface="Century Gothic"/>
              </a:rPr>
              <a:t>technologies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272293EB-6F21-481D-B39D-C91F98C53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63" y="2625415"/>
            <a:ext cx="5184576" cy="4732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ro-RO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Stage presentation: </a:t>
            </a:r>
            <a:r>
              <a:rPr kumimoji="0" lang="ro-RO" altLang="ro-RO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o-RO" altLang="ro-RO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MBNA</a:t>
            </a:r>
            <a:endParaRPr kumimoji="0" lang="ro-RO" altLang="ro-RO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8C24B72-CDC3-44A8-A174-669A209E6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63" y="4451050"/>
            <a:ext cx="1772921" cy="4732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July </a:t>
            </a:r>
            <a:r>
              <a:rPr kumimoji="0" lang="ro-RO" altLang="ro-RO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2023</a:t>
            </a:r>
            <a:endParaRPr kumimoji="0" lang="ro-RO" altLang="ro-RO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087D4E05-C92B-4AEF-B2D7-486030C96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99" y="332656"/>
            <a:ext cx="1432229" cy="16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>
            <a:extLst>
              <a:ext uri="{FF2B5EF4-FFF2-40B4-BE49-F238E27FC236}">
                <a16:creationId xmlns="" xmlns:a16="http://schemas.microsoft.com/office/drawing/2014/main" id="{7B513BC5-421B-4A6A-B485-22C55D16F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1" y="404664"/>
            <a:ext cx="1967855" cy="13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ine 11">
            <a:extLst>
              <a:ext uri="{FF2B5EF4-FFF2-40B4-BE49-F238E27FC236}">
                <a16:creationId xmlns="" xmlns:a16="http://schemas.microsoft.com/office/drawing/2014/main" id="{1522F6DF-030D-4A62-AF60-9464DF9CD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19260" r="8138" b="22391"/>
          <a:stretch>
            <a:fillRect/>
          </a:stretch>
        </p:blipFill>
        <p:spPr bwMode="auto">
          <a:xfrm>
            <a:off x="2998068" y="435472"/>
            <a:ext cx="3505069" cy="14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ine 12">
            <a:extLst>
              <a:ext uri="{FF2B5EF4-FFF2-40B4-BE49-F238E27FC236}">
                <a16:creationId xmlns="" xmlns:a16="http://schemas.microsoft.com/office/drawing/2014/main" id="{92C62695-60E6-47A7-BF78-AC3BA40749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0" t="67850" r="71000" b="13251"/>
          <a:stretch/>
        </p:blipFill>
        <p:spPr>
          <a:xfrm>
            <a:off x="6828152" y="506811"/>
            <a:ext cx="28803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272293EB-6F21-481D-B39D-C91F98C53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96" y="2512033"/>
            <a:ext cx="10793717" cy="96565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o-RO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Discussions between partners regarding the organization of activities:</a:t>
            </a:r>
            <a:endParaRPr kumimoji="0" lang="ro-RO" altLang="ro-RO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asetăText 8">
            <a:extLst>
              <a:ext uri="{FF2B5EF4-FFF2-40B4-BE49-F238E27FC236}">
                <a16:creationId xmlns="" xmlns:a16="http://schemas.microsoft.com/office/drawing/2014/main" id="{9913FA82-2D63-4CB5-9B11-DC9B176BBF5F}"/>
              </a:ext>
            </a:extLst>
          </p:cNvPr>
          <p:cNvSpPr txBox="1"/>
          <p:nvPr/>
        </p:nvSpPr>
        <p:spPr>
          <a:xfrm>
            <a:off x="946130" y="3618029"/>
            <a:ext cx="9289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/>
              <a:t>-</a:t>
            </a:r>
            <a:r>
              <a:rPr lang="ro-RO" dirty="0"/>
              <a:t> </a:t>
            </a:r>
            <a:r>
              <a:rPr lang="ro-RO" sz="2800" b="1" i="1" dirty="0"/>
              <a:t>“Joint mobilities for staff“ – DS – </a:t>
            </a:r>
            <a:r>
              <a:rPr lang="ro-RO" sz="2800" dirty="0">
                <a:solidFill>
                  <a:srgbClr val="FF0000"/>
                </a:solidFill>
              </a:rPr>
              <a:t>May 2022</a:t>
            </a:r>
            <a:endParaRPr lang="ro-RO" sz="2800" b="1" i="1" dirty="0">
              <a:solidFill>
                <a:srgbClr val="FF0000"/>
              </a:solidFill>
            </a:endParaRPr>
          </a:p>
        </p:txBody>
      </p:sp>
      <p:sp>
        <p:nvSpPr>
          <p:cNvPr id="10" name="CasetăText 9">
            <a:extLst>
              <a:ext uri="{FF2B5EF4-FFF2-40B4-BE49-F238E27FC236}">
                <a16:creationId xmlns="" xmlns:a16="http://schemas.microsoft.com/office/drawing/2014/main" id="{8CC1E356-DEC0-4E9D-BA91-8E2FEA3EA71B}"/>
              </a:ext>
            </a:extLst>
          </p:cNvPr>
          <p:cNvSpPr txBox="1"/>
          <p:nvPr/>
        </p:nvSpPr>
        <p:spPr>
          <a:xfrm>
            <a:off x="917582" y="4284547"/>
            <a:ext cx="8129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/>
              <a:t>-</a:t>
            </a:r>
            <a:r>
              <a:rPr lang="ro-RO" dirty="0"/>
              <a:t> </a:t>
            </a:r>
            <a:r>
              <a:rPr lang="ro-RO" sz="2800" b="1" i="1" dirty="0"/>
              <a:t>“Joint mobilities for staff“ – BS – </a:t>
            </a:r>
            <a:r>
              <a:rPr lang="ro-RO" sz="2800" i="1" dirty="0">
                <a:solidFill>
                  <a:srgbClr val="FF0000"/>
                </a:solidFill>
              </a:rPr>
              <a:t>June 2022</a:t>
            </a:r>
          </a:p>
        </p:txBody>
      </p:sp>
      <p:sp>
        <p:nvSpPr>
          <p:cNvPr id="12" name="CasetăText 11">
            <a:extLst>
              <a:ext uri="{FF2B5EF4-FFF2-40B4-BE49-F238E27FC236}">
                <a16:creationId xmlns="" xmlns:a16="http://schemas.microsoft.com/office/drawing/2014/main" id="{9DE1D569-3723-4732-8262-564EBDF42C67}"/>
              </a:ext>
            </a:extLst>
          </p:cNvPr>
          <p:cNvSpPr txBox="1"/>
          <p:nvPr/>
        </p:nvSpPr>
        <p:spPr>
          <a:xfrm>
            <a:off x="946130" y="4885145"/>
            <a:ext cx="107937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o-RO" sz="2800" b="1" i="1" dirty="0"/>
              <a:t>P</a:t>
            </a:r>
            <a:r>
              <a:rPr lang="en-US" sz="2800" b="1" i="1" dirty="0"/>
              <a:t>roject website, communication procedure</a:t>
            </a:r>
            <a:endParaRPr lang="ro-RO" sz="2800" b="1" i="1" dirty="0"/>
          </a:p>
          <a:p>
            <a:pPr marL="457200" indent="-457200">
              <a:buFontTx/>
              <a:buChar char="-"/>
            </a:pPr>
            <a:r>
              <a:rPr lang="ro-RO" sz="2800" b="1" i="1" dirty="0"/>
              <a:t>Other d</a:t>
            </a:r>
            <a:r>
              <a:rPr lang="en-US" sz="2800" b="1" i="1" dirty="0"/>
              <a:t>ebates, Q&amp;A session </a:t>
            </a:r>
            <a:endParaRPr lang="ro-RO" sz="2800" b="1" i="1" dirty="0"/>
          </a:p>
        </p:txBody>
      </p:sp>
      <p:pic>
        <p:nvPicPr>
          <p:cNvPr id="11" name="Picture 3">
            <a:extLst>
              <a:ext uri="{FF2B5EF4-FFF2-40B4-BE49-F238E27FC236}">
                <a16:creationId xmlns="" xmlns:a16="http://schemas.microsoft.com/office/drawing/2014/main" id="{BF9B0E65-4D35-458F-9B1B-F86E8E796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99" y="332656"/>
            <a:ext cx="1432229" cy="16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>
            <a:extLst>
              <a:ext uri="{FF2B5EF4-FFF2-40B4-BE49-F238E27FC236}">
                <a16:creationId xmlns="" xmlns:a16="http://schemas.microsoft.com/office/drawing/2014/main" id="{4C227062-5B10-4827-A69E-FA24A104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1" y="404664"/>
            <a:ext cx="1967855" cy="13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ine 13">
            <a:extLst>
              <a:ext uri="{FF2B5EF4-FFF2-40B4-BE49-F238E27FC236}">
                <a16:creationId xmlns="" xmlns:a16="http://schemas.microsoft.com/office/drawing/2014/main" id="{C2B27A12-D82E-4A23-A6E7-1C0ACB65E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19260" r="8138" b="22391"/>
          <a:stretch>
            <a:fillRect/>
          </a:stretch>
        </p:blipFill>
        <p:spPr bwMode="auto">
          <a:xfrm>
            <a:off x="2998068" y="435472"/>
            <a:ext cx="3505069" cy="14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ine 14">
            <a:extLst>
              <a:ext uri="{FF2B5EF4-FFF2-40B4-BE49-F238E27FC236}">
                <a16:creationId xmlns="" xmlns:a16="http://schemas.microsoft.com/office/drawing/2014/main" id="{5086C155-4AE7-41B3-B608-2D34CEEE9A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0" t="67850" r="71000" b="13251"/>
          <a:stretch/>
        </p:blipFill>
        <p:spPr>
          <a:xfrm>
            <a:off x="6828152" y="506811"/>
            <a:ext cx="28803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272293EB-6F21-481D-B39D-C91F98C53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97" y="2516840"/>
            <a:ext cx="9505056" cy="4732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o-RO" altLang="ro-RO" sz="3200" b="1" dirty="0">
                <a:solidFill>
                  <a:srgbClr val="0070C0"/>
                </a:solidFill>
                <a:latin typeface="inherit"/>
              </a:rPr>
              <a:t>Stage presentation: </a:t>
            </a:r>
            <a:r>
              <a:rPr lang="en-US" altLang="ro-RO" sz="3200" b="1" i="1" dirty="0" smtClean="0">
                <a:solidFill>
                  <a:srgbClr val="FF0000"/>
                </a:solidFill>
              </a:rPr>
              <a:t>NTNU,</a:t>
            </a:r>
            <a:r>
              <a:rPr lang="ro-RO" altLang="ro-RO" sz="3200" b="1" i="1" dirty="0" smtClean="0">
                <a:solidFill>
                  <a:srgbClr val="FF0000"/>
                </a:solidFill>
              </a:rPr>
              <a:t> MBNA</a:t>
            </a:r>
            <a:endParaRPr kumimoji="0" lang="ro-RO" altLang="ro-RO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asetăText 8">
            <a:extLst>
              <a:ext uri="{FF2B5EF4-FFF2-40B4-BE49-F238E27FC236}">
                <a16:creationId xmlns="" xmlns:a16="http://schemas.microsoft.com/office/drawing/2014/main" id="{9913FA82-2D63-4CB5-9B11-DC9B176BBF5F}"/>
              </a:ext>
            </a:extLst>
          </p:cNvPr>
          <p:cNvSpPr txBox="1"/>
          <p:nvPr/>
        </p:nvSpPr>
        <p:spPr>
          <a:xfrm>
            <a:off x="405780" y="3618028"/>
            <a:ext cx="1069289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/>
              <a:t>C5</a:t>
            </a:r>
            <a:r>
              <a:rPr lang="en-US" sz="2400" b="1" dirty="0"/>
              <a:t>. “Joint Summer School on innovative applications of Robotics and Machine Learning in maritime industry” </a:t>
            </a:r>
            <a:r>
              <a:rPr lang="en-US" sz="2400" b="1" dirty="0" smtClean="0"/>
              <a:t> NTNU</a:t>
            </a:r>
            <a:r>
              <a:rPr lang="ro-RO" sz="2400" b="1" i="1" dirty="0" smtClean="0"/>
              <a:t> </a:t>
            </a:r>
            <a:r>
              <a:rPr lang="ro-RO" sz="2400" dirty="0">
                <a:solidFill>
                  <a:srgbClr val="FF0000"/>
                </a:solidFill>
              </a:rPr>
              <a:t>May </a:t>
            </a:r>
            <a:r>
              <a:rPr lang="ro-RO" sz="2400" dirty="0" smtClean="0">
                <a:solidFill>
                  <a:srgbClr val="FF0000"/>
                </a:solidFill>
              </a:rPr>
              <a:t>2022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  <a:r>
              <a:rPr lang="en-US" sz="2400" dirty="0"/>
              <a:t> </a:t>
            </a:r>
            <a:r>
              <a:rPr lang="en-US" sz="1400" b="1" dirty="0"/>
              <a:t>30 participants, of which 20 students from partner universities (10 students from each university) and 10 academic staff from partner universities (5 from each university).</a:t>
            </a:r>
            <a:endParaRPr lang="ro-RO" sz="1400" b="1" i="1" dirty="0">
              <a:solidFill>
                <a:srgbClr val="FF0000"/>
              </a:solidFill>
            </a:endParaRPr>
          </a:p>
        </p:txBody>
      </p:sp>
      <p:sp>
        <p:nvSpPr>
          <p:cNvPr id="10" name="CasetăText 9">
            <a:extLst>
              <a:ext uri="{FF2B5EF4-FFF2-40B4-BE49-F238E27FC236}">
                <a16:creationId xmlns="" xmlns:a16="http://schemas.microsoft.com/office/drawing/2014/main" id="{8CC1E356-DEC0-4E9D-BA91-8E2FEA3EA71B}"/>
              </a:ext>
            </a:extLst>
          </p:cNvPr>
          <p:cNvSpPr txBox="1"/>
          <p:nvPr/>
        </p:nvSpPr>
        <p:spPr>
          <a:xfrm>
            <a:off x="549797" y="4889259"/>
            <a:ext cx="1139541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/>
              <a:t>C6. </a:t>
            </a:r>
            <a:r>
              <a:rPr lang="en-US" sz="2400" b="1" dirty="0"/>
              <a:t>“Joint Summer School on innovative applications </a:t>
            </a:r>
            <a:r>
              <a:rPr lang="en-US" sz="2400" b="1" dirty="0">
                <a:latin typeface="Arial"/>
                <a:cs typeface="Arial"/>
              </a:rPr>
              <a:t>Bathymetry and oceanography</a:t>
            </a:r>
            <a:r>
              <a:rPr lang="ro-RO" sz="2400" b="1" dirty="0" smtClean="0">
                <a:latin typeface="Arial"/>
                <a:cs typeface="Arial"/>
              </a:rPr>
              <a:t>”</a:t>
            </a:r>
            <a:r>
              <a:rPr lang="en-US" sz="2400" b="1" dirty="0" smtClean="0"/>
              <a:t>MBNA</a:t>
            </a:r>
            <a:r>
              <a:rPr lang="ro-RO" sz="2400" b="1" i="1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July </a:t>
            </a:r>
            <a:r>
              <a:rPr lang="ro-RO" sz="2400" dirty="0" smtClean="0">
                <a:solidFill>
                  <a:srgbClr val="FF0000"/>
                </a:solidFill>
              </a:rPr>
              <a:t>202</a:t>
            </a:r>
            <a:r>
              <a:rPr lang="en-US" sz="2400" dirty="0" smtClean="0">
                <a:solidFill>
                  <a:srgbClr val="FF0000"/>
                </a:solidFill>
              </a:rPr>
              <a:t>3,</a:t>
            </a:r>
            <a:r>
              <a:rPr lang="en-US" sz="2400" dirty="0" smtClean="0"/>
              <a:t> </a:t>
            </a:r>
            <a:r>
              <a:rPr lang="en-US" sz="1400" b="1" dirty="0"/>
              <a:t>30 participants, of which 20 students from partner universities (10 students from each university) and 10 academic staff from partner universities (5 from each university</a:t>
            </a:r>
            <a:r>
              <a:rPr lang="en-US" sz="1400" b="1" dirty="0" smtClean="0"/>
              <a:t>)</a:t>
            </a:r>
            <a:endParaRPr lang="ro-RO" sz="2400" i="1" dirty="0">
              <a:solidFill>
                <a:srgbClr val="FF0000"/>
              </a:solidFill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="" xmlns:a16="http://schemas.microsoft.com/office/drawing/2014/main" id="{BF9B0E65-4D35-458F-9B1B-F86E8E796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899" y="332656"/>
            <a:ext cx="1432229" cy="163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>
            <a:extLst>
              <a:ext uri="{FF2B5EF4-FFF2-40B4-BE49-F238E27FC236}">
                <a16:creationId xmlns="" xmlns:a16="http://schemas.microsoft.com/office/drawing/2014/main" id="{4C227062-5B10-4827-A69E-FA24A104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1" y="404664"/>
            <a:ext cx="1967855" cy="13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ine 13">
            <a:extLst>
              <a:ext uri="{FF2B5EF4-FFF2-40B4-BE49-F238E27FC236}">
                <a16:creationId xmlns="" xmlns:a16="http://schemas.microsoft.com/office/drawing/2014/main" id="{C2B27A12-D82E-4A23-A6E7-1C0ACB65E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19260" r="8138" b="22391"/>
          <a:stretch>
            <a:fillRect/>
          </a:stretch>
        </p:blipFill>
        <p:spPr bwMode="auto">
          <a:xfrm>
            <a:off x="2998068" y="435472"/>
            <a:ext cx="3505069" cy="14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ine 14">
            <a:extLst>
              <a:ext uri="{FF2B5EF4-FFF2-40B4-BE49-F238E27FC236}">
                <a16:creationId xmlns="" xmlns:a16="http://schemas.microsoft.com/office/drawing/2014/main" id="{5086C155-4AE7-41B3-B608-2D34CEEE9A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0" t="67850" r="71000" b="13251"/>
          <a:stretch/>
        </p:blipFill>
        <p:spPr>
          <a:xfrm>
            <a:off x="6828152" y="506811"/>
            <a:ext cx="28803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6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World maps series, World  presentation (widescreen).potx" id="{6FD2C32E-565A-4F51-8C38-826F1B24AA7D}" vid="{06379D18-BA11-4F05-84DF-EB681B68D4FA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 presentation (widescreen)</Template>
  <TotalTime>335</TotalTime>
  <Words>570</Words>
  <Application>Microsoft Office PowerPoint</Application>
  <PresentationFormat>Custom</PresentationFormat>
  <Paragraphs>49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World Presentation 16x9</vt:lpstr>
      <vt:lpstr>Romanian - Norwegian Strategic Cooperation in Maritime Higher Education for enhancement human capital and knowledge base in field of marine intelligent technologies </vt:lpstr>
      <vt:lpstr>PowerPoint Presentation</vt:lpstr>
      <vt:lpstr>MEETING AGENDA </vt:lpstr>
      <vt:lpstr>MEETING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Romanian - Norwegian Strategic Cooperation in Maritime Higher Education for enhancement human capital and knowledge base in field of marine intelligent technologies</dc:title>
  <dc:creator>Microsoft account</dc:creator>
  <cp:lastModifiedBy>User</cp:lastModifiedBy>
  <cp:revision>46</cp:revision>
  <dcterms:created xsi:type="dcterms:W3CDTF">2021-06-04T07:41:42Z</dcterms:created>
  <dcterms:modified xsi:type="dcterms:W3CDTF">2023-08-29T18:32:07Z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