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04" r:id="rId2"/>
    <p:sldId id="621" r:id="rId3"/>
    <p:sldId id="620" r:id="rId4"/>
    <p:sldId id="616" r:id="rId5"/>
    <p:sldId id="352" r:id="rId6"/>
    <p:sldId id="351" r:id="rId7"/>
  </p:sldIdLst>
  <p:sldSz cx="9144000" cy="5143500" type="screen16x9"/>
  <p:notesSz cx="6805613" cy="99441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HX" initials="Z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475"/>
    <a:srgbClr val="BBA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97F7E4-66B8-454B-8842-8F64981803E8}" v="4" dt="2021-06-16T13:44:07.3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4" autoAdjust="0"/>
    <p:restoredTop sz="93792" autoAdjust="0"/>
  </p:normalViewPr>
  <p:slideViewPr>
    <p:cSldViewPr snapToGrid="0" snapToObjects="1">
      <p:cViewPr>
        <p:scale>
          <a:sx n="100" d="100"/>
          <a:sy n="100" d="100"/>
        </p:scale>
        <p:origin x="946" y="21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990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uxiang" userId="bab610d8-fcff-49e8-b6d6-aad85c8dc696" providerId="ADAL" clId="{E21126E8-41AF-4D45-B1DA-6A1995DBD746}"/>
    <pc:docChg chg="undo custSel modSld">
      <pc:chgData name="Houxiang" userId="bab610d8-fcff-49e8-b6d6-aad85c8dc696" providerId="ADAL" clId="{E21126E8-41AF-4D45-B1DA-6A1995DBD746}" dt="2021-05-24T21:20:06.322" v="10" actId="27636"/>
      <pc:docMkLst>
        <pc:docMk/>
      </pc:docMkLst>
      <pc:sldChg chg="modSp mod">
        <pc:chgData name="Houxiang" userId="bab610d8-fcff-49e8-b6d6-aad85c8dc696" providerId="ADAL" clId="{E21126E8-41AF-4D45-B1DA-6A1995DBD746}" dt="2021-05-24T21:20:06.322" v="10" actId="27636"/>
        <pc:sldMkLst>
          <pc:docMk/>
          <pc:sldMk cId="1741902636" sldId="304"/>
        </pc:sldMkLst>
        <pc:spChg chg="mod">
          <ac:chgData name="Houxiang" userId="bab610d8-fcff-49e8-b6d6-aad85c8dc696" providerId="ADAL" clId="{E21126E8-41AF-4D45-B1DA-6A1995DBD746}" dt="2021-05-24T21:20:06.322" v="10" actId="27636"/>
          <ac:spMkLst>
            <pc:docMk/>
            <pc:sldMk cId="1741902636" sldId="304"/>
            <ac:spMk id="8" creationId="{00000000-0000-0000-0000-000000000000}"/>
          </ac:spMkLst>
        </pc:spChg>
      </pc:sldChg>
    </pc:docChg>
  </pc:docChgLst>
  <pc:docChgLst>
    <pc:chgData name="Houxiang Zhang" userId="bab610d8-fcff-49e8-b6d6-aad85c8dc696" providerId="ADAL" clId="{CC97F7E4-66B8-454B-8842-8F64981803E8}"/>
    <pc:docChg chg="modSld">
      <pc:chgData name="Houxiang Zhang" userId="bab610d8-fcff-49e8-b6d6-aad85c8dc696" providerId="ADAL" clId="{CC97F7E4-66B8-454B-8842-8F64981803E8}" dt="2021-06-16T13:44:07.365" v="23" actId="207"/>
      <pc:docMkLst>
        <pc:docMk/>
      </pc:docMkLst>
      <pc:sldChg chg="modTransition">
        <pc:chgData name="Houxiang Zhang" userId="bab610d8-fcff-49e8-b6d6-aad85c8dc696" providerId="ADAL" clId="{CC97F7E4-66B8-454B-8842-8F64981803E8}" dt="2021-06-16T13:40:52.804" v="0"/>
        <pc:sldMkLst>
          <pc:docMk/>
          <pc:sldMk cId="2542295039" sldId="393"/>
        </pc:sldMkLst>
      </pc:sldChg>
      <pc:sldChg chg="modSp mod">
        <pc:chgData name="Houxiang Zhang" userId="bab610d8-fcff-49e8-b6d6-aad85c8dc696" providerId="ADAL" clId="{CC97F7E4-66B8-454B-8842-8F64981803E8}" dt="2021-06-16T13:44:07.365" v="23" actId="207"/>
        <pc:sldMkLst>
          <pc:docMk/>
          <pc:sldMk cId="1637804406" sldId="1376"/>
        </pc:sldMkLst>
        <pc:spChg chg="mod">
          <ac:chgData name="Houxiang Zhang" userId="bab610d8-fcff-49e8-b6d6-aad85c8dc696" providerId="ADAL" clId="{CC97F7E4-66B8-454B-8842-8F64981803E8}" dt="2021-06-16T13:44:07.365" v="23" actId="207"/>
          <ac:spMkLst>
            <pc:docMk/>
            <pc:sldMk cId="1637804406" sldId="1376"/>
            <ac:spMk id="3" creationId="{00000000-0000-0000-0000-000000000000}"/>
          </ac:spMkLst>
        </pc:spChg>
      </pc:sldChg>
    </pc:docChg>
  </pc:docChgLst>
  <pc:docChgLst>
    <pc:chgData name="Houxiang Zhang" userId="bab610d8-fcff-49e8-b6d6-aad85c8dc696" providerId="ADAL" clId="{3DB95229-A61B-4606-9682-E6A38282E9C3}"/>
    <pc:docChg chg="undo custSel addSld delSld modSld sldOrd delMainMaster">
      <pc:chgData name="Houxiang Zhang" userId="bab610d8-fcff-49e8-b6d6-aad85c8dc696" providerId="ADAL" clId="{3DB95229-A61B-4606-9682-E6A38282E9C3}" dt="2021-04-27T15:21:39.287" v="868" actId="20577"/>
      <pc:docMkLst>
        <pc:docMk/>
      </pc:docMkLst>
      <pc:sldChg chg="modTransition">
        <pc:chgData name="Houxiang Zhang" userId="bab610d8-fcff-49e8-b6d6-aad85c8dc696" providerId="ADAL" clId="{3DB95229-A61B-4606-9682-E6A38282E9C3}" dt="2021-04-27T14:24:49.150" v="175"/>
        <pc:sldMkLst>
          <pc:docMk/>
          <pc:sldMk cId="1614982571" sldId="267"/>
        </pc:sldMkLst>
      </pc:sldChg>
      <pc:sldChg chg="del modTransition">
        <pc:chgData name="Houxiang Zhang" userId="bab610d8-fcff-49e8-b6d6-aad85c8dc696" providerId="ADAL" clId="{3DB95229-A61B-4606-9682-E6A38282E9C3}" dt="2021-04-27T15:07:50.101" v="671" actId="47"/>
        <pc:sldMkLst>
          <pc:docMk/>
          <pc:sldMk cId="560247849" sldId="271"/>
        </pc:sldMkLst>
      </pc:sldChg>
      <pc:sldChg chg="modSp mod">
        <pc:chgData name="Houxiang Zhang" userId="bab610d8-fcff-49e8-b6d6-aad85c8dc696" providerId="ADAL" clId="{3DB95229-A61B-4606-9682-E6A38282E9C3}" dt="2021-04-27T15:21:39.287" v="868" actId="20577"/>
        <pc:sldMkLst>
          <pc:docMk/>
          <pc:sldMk cId="338229067" sldId="278"/>
        </pc:sldMkLst>
        <pc:spChg chg="mod">
          <ac:chgData name="Houxiang Zhang" userId="bab610d8-fcff-49e8-b6d6-aad85c8dc696" providerId="ADAL" clId="{3DB95229-A61B-4606-9682-E6A38282E9C3}" dt="2021-04-27T14:45:01.214" v="313" actId="20577"/>
          <ac:spMkLst>
            <pc:docMk/>
            <pc:sldMk cId="338229067" sldId="278"/>
            <ac:spMk id="2" creationId="{4726FAEF-563E-428D-A3B7-2B4E79FE61BF}"/>
          </ac:spMkLst>
        </pc:spChg>
        <pc:spChg chg="mod">
          <ac:chgData name="Houxiang Zhang" userId="bab610d8-fcff-49e8-b6d6-aad85c8dc696" providerId="ADAL" clId="{3DB95229-A61B-4606-9682-E6A38282E9C3}" dt="2021-04-27T15:21:39.287" v="868" actId="20577"/>
          <ac:spMkLst>
            <pc:docMk/>
            <pc:sldMk cId="338229067" sldId="278"/>
            <ac:spMk id="3" creationId="{F036F686-8F14-4FA3-89E9-7DBA4765CCD3}"/>
          </ac:spMkLst>
        </pc:spChg>
      </pc:sldChg>
      <pc:sldChg chg="del">
        <pc:chgData name="Houxiang Zhang" userId="bab610d8-fcff-49e8-b6d6-aad85c8dc696" providerId="ADAL" clId="{3DB95229-A61B-4606-9682-E6A38282E9C3}" dt="2021-04-27T14:22:37.184" v="94" actId="47"/>
        <pc:sldMkLst>
          <pc:docMk/>
          <pc:sldMk cId="447176226" sldId="310"/>
        </pc:sldMkLst>
      </pc:sldChg>
      <pc:sldChg chg="del">
        <pc:chgData name="Houxiang Zhang" userId="bab610d8-fcff-49e8-b6d6-aad85c8dc696" providerId="ADAL" clId="{3DB95229-A61B-4606-9682-E6A38282E9C3}" dt="2021-04-27T14:22:38.114" v="95" actId="47"/>
        <pc:sldMkLst>
          <pc:docMk/>
          <pc:sldMk cId="3491870580" sldId="311"/>
        </pc:sldMkLst>
      </pc:sldChg>
      <pc:sldChg chg="modSp mod">
        <pc:chgData name="Houxiang Zhang" userId="bab610d8-fcff-49e8-b6d6-aad85c8dc696" providerId="ADAL" clId="{3DB95229-A61B-4606-9682-E6A38282E9C3}" dt="2021-04-27T15:06:34.271" v="667" actId="20577"/>
        <pc:sldMkLst>
          <pc:docMk/>
          <pc:sldMk cId="3496188812" sldId="360"/>
        </pc:sldMkLst>
        <pc:spChg chg="mod">
          <ac:chgData name="Houxiang Zhang" userId="bab610d8-fcff-49e8-b6d6-aad85c8dc696" providerId="ADAL" clId="{3DB95229-A61B-4606-9682-E6A38282E9C3}" dt="2021-04-27T15:06:34.271" v="667" actId="20577"/>
          <ac:spMkLst>
            <pc:docMk/>
            <pc:sldMk cId="3496188812" sldId="360"/>
            <ac:spMk id="3" creationId="{00000000-0000-0000-0000-000000000000}"/>
          </ac:spMkLst>
        </pc:spChg>
      </pc:sldChg>
      <pc:sldChg chg="del">
        <pc:chgData name="Houxiang Zhang" userId="bab610d8-fcff-49e8-b6d6-aad85c8dc696" providerId="ADAL" clId="{3DB95229-A61B-4606-9682-E6A38282E9C3}" dt="2021-04-27T14:22:23.559" v="92" actId="47"/>
        <pc:sldMkLst>
          <pc:docMk/>
          <pc:sldMk cId="1957043966" sldId="364"/>
        </pc:sldMkLst>
      </pc:sldChg>
      <pc:sldChg chg="del">
        <pc:chgData name="Houxiang Zhang" userId="bab610d8-fcff-49e8-b6d6-aad85c8dc696" providerId="ADAL" clId="{3DB95229-A61B-4606-9682-E6A38282E9C3}" dt="2021-04-27T14:22:24.800" v="93" actId="47"/>
        <pc:sldMkLst>
          <pc:docMk/>
          <pc:sldMk cId="3158484843" sldId="367"/>
        </pc:sldMkLst>
      </pc:sldChg>
      <pc:sldChg chg="del">
        <pc:chgData name="Houxiang Zhang" userId="bab610d8-fcff-49e8-b6d6-aad85c8dc696" providerId="ADAL" clId="{3DB95229-A61B-4606-9682-E6A38282E9C3}" dt="2021-04-27T14:22:50.428" v="99" actId="47"/>
        <pc:sldMkLst>
          <pc:docMk/>
          <pc:sldMk cId="2160774475" sldId="392"/>
        </pc:sldMkLst>
      </pc:sldChg>
      <pc:sldChg chg="add del">
        <pc:chgData name="Houxiang Zhang" userId="bab610d8-fcff-49e8-b6d6-aad85c8dc696" providerId="ADAL" clId="{3DB95229-A61B-4606-9682-E6A38282E9C3}" dt="2021-04-27T14:22:41.711" v="97" actId="47"/>
        <pc:sldMkLst>
          <pc:docMk/>
          <pc:sldMk cId="2542295039" sldId="393"/>
        </pc:sldMkLst>
      </pc:sldChg>
      <pc:sldChg chg="del">
        <pc:chgData name="Houxiang Zhang" userId="bab610d8-fcff-49e8-b6d6-aad85c8dc696" providerId="ADAL" clId="{3DB95229-A61B-4606-9682-E6A38282E9C3}" dt="2021-04-27T14:22:52.185" v="100" actId="47"/>
        <pc:sldMkLst>
          <pc:docMk/>
          <pc:sldMk cId="0" sldId="404"/>
        </pc:sldMkLst>
      </pc:sldChg>
      <pc:sldChg chg="del">
        <pc:chgData name="Houxiang Zhang" userId="bab610d8-fcff-49e8-b6d6-aad85c8dc696" providerId="ADAL" clId="{3DB95229-A61B-4606-9682-E6A38282E9C3}" dt="2021-04-27T14:26:27.805" v="184" actId="47"/>
        <pc:sldMkLst>
          <pc:docMk/>
          <pc:sldMk cId="4033265430" sldId="442"/>
        </pc:sldMkLst>
      </pc:sldChg>
      <pc:sldChg chg="del">
        <pc:chgData name="Houxiang Zhang" userId="bab610d8-fcff-49e8-b6d6-aad85c8dc696" providerId="ADAL" clId="{3DB95229-A61B-4606-9682-E6A38282E9C3}" dt="2021-04-27T14:26:28.881" v="185" actId="47"/>
        <pc:sldMkLst>
          <pc:docMk/>
          <pc:sldMk cId="1152902093" sldId="443"/>
        </pc:sldMkLst>
      </pc:sldChg>
      <pc:sldChg chg="del">
        <pc:chgData name="Houxiang Zhang" userId="bab610d8-fcff-49e8-b6d6-aad85c8dc696" providerId="ADAL" clId="{3DB95229-A61B-4606-9682-E6A38282E9C3}" dt="2021-04-27T14:26:30.154" v="186" actId="47"/>
        <pc:sldMkLst>
          <pc:docMk/>
          <pc:sldMk cId="148095541" sldId="444"/>
        </pc:sldMkLst>
      </pc:sldChg>
      <pc:sldChg chg="del">
        <pc:chgData name="Houxiang Zhang" userId="bab610d8-fcff-49e8-b6d6-aad85c8dc696" providerId="ADAL" clId="{3DB95229-A61B-4606-9682-E6A38282E9C3}" dt="2021-04-27T14:26:32.252" v="187" actId="47"/>
        <pc:sldMkLst>
          <pc:docMk/>
          <pc:sldMk cId="2509719206" sldId="450"/>
        </pc:sldMkLst>
      </pc:sldChg>
      <pc:sldChg chg="del">
        <pc:chgData name="Houxiang Zhang" userId="bab610d8-fcff-49e8-b6d6-aad85c8dc696" providerId="ADAL" clId="{3DB95229-A61B-4606-9682-E6A38282E9C3}" dt="2021-04-27T14:26:33.938" v="188" actId="47"/>
        <pc:sldMkLst>
          <pc:docMk/>
          <pc:sldMk cId="2337345645" sldId="451"/>
        </pc:sldMkLst>
      </pc:sldChg>
      <pc:sldChg chg="del">
        <pc:chgData name="Houxiang Zhang" userId="bab610d8-fcff-49e8-b6d6-aad85c8dc696" providerId="ADAL" clId="{3DB95229-A61B-4606-9682-E6A38282E9C3}" dt="2021-04-27T14:26:35.079" v="189" actId="47"/>
        <pc:sldMkLst>
          <pc:docMk/>
          <pc:sldMk cId="1878569747" sldId="452"/>
        </pc:sldMkLst>
      </pc:sldChg>
      <pc:sldChg chg="del">
        <pc:chgData name="Houxiang Zhang" userId="bab610d8-fcff-49e8-b6d6-aad85c8dc696" providerId="ADAL" clId="{3DB95229-A61B-4606-9682-E6A38282E9C3}" dt="2021-04-27T14:26:35.737" v="190" actId="47"/>
        <pc:sldMkLst>
          <pc:docMk/>
          <pc:sldMk cId="2982831063" sldId="453"/>
        </pc:sldMkLst>
      </pc:sldChg>
      <pc:sldChg chg="delSp add del mod ord">
        <pc:chgData name="Houxiang Zhang" userId="bab610d8-fcff-49e8-b6d6-aad85c8dc696" providerId="ADAL" clId="{3DB95229-A61B-4606-9682-E6A38282E9C3}" dt="2021-04-27T15:03:38.587" v="615" actId="47"/>
        <pc:sldMkLst>
          <pc:docMk/>
          <pc:sldMk cId="2827300643" sldId="454"/>
        </pc:sldMkLst>
        <pc:spChg chg="del">
          <ac:chgData name="Houxiang Zhang" userId="bab610d8-fcff-49e8-b6d6-aad85c8dc696" providerId="ADAL" clId="{3DB95229-A61B-4606-9682-E6A38282E9C3}" dt="2021-04-27T14:27:09.964" v="198" actId="478"/>
          <ac:spMkLst>
            <pc:docMk/>
            <pc:sldMk cId="2827300643" sldId="454"/>
            <ac:spMk id="4" creationId="{00000000-0000-0000-0000-000000000000}"/>
          </ac:spMkLst>
        </pc:spChg>
      </pc:sldChg>
      <pc:sldChg chg="del">
        <pc:chgData name="Houxiang Zhang" userId="bab610d8-fcff-49e8-b6d6-aad85c8dc696" providerId="ADAL" clId="{3DB95229-A61B-4606-9682-E6A38282E9C3}" dt="2021-04-27T14:26:42.591" v="191" actId="47"/>
        <pc:sldMkLst>
          <pc:docMk/>
          <pc:sldMk cId="2468801060" sldId="455"/>
        </pc:sldMkLst>
      </pc:sldChg>
      <pc:sldChg chg="modSp del mod ord">
        <pc:chgData name="Houxiang Zhang" userId="bab610d8-fcff-49e8-b6d6-aad85c8dc696" providerId="ADAL" clId="{3DB95229-A61B-4606-9682-E6A38282E9C3}" dt="2021-04-27T15:03:39.460" v="616" actId="47"/>
        <pc:sldMkLst>
          <pc:docMk/>
          <pc:sldMk cId="3333374806" sldId="456"/>
        </pc:sldMkLst>
        <pc:spChg chg="mod">
          <ac:chgData name="Houxiang Zhang" userId="bab610d8-fcff-49e8-b6d6-aad85c8dc696" providerId="ADAL" clId="{3DB95229-A61B-4606-9682-E6A38282E9C3}" dt="2021-04-27T14:27:25.311" v="208" actId="20577"/>
          <ac:spMkLst>
            <pc:docMk/>
            <pc:sldMk cId="3333374806" sldId="456"/>
            <ac:spMk id="6" creationId="{00000000-0000-0000-0000-000000000000}"/>
          </ac:spMkLst>
        </pc:spChg>
      </pc:sldChg>
      <pc:sldChg chg="delSp modSp del mod ord">
        <pc:chgData name="Houxiang Zhang" userId="bab610d8-fcff-49e8-b6d6-aad85c8dc696" providerId="ADAL" clId="{3DB95229-A61B-4606-9682-E6A38282E9C3}" dt="2021-04-27T15:03:47.105" v="617" actId="47"/>
        <pc:sldMkLst>
          <pc:docMk/>
          <pc:sldMk cId="3725139616" sldId="457"/>
        </pc:sldMkLst>
        <pc:spChg chg="mod">
          <ac:chgData name="Houxiang Zhang" userId="bab610d8-fcff-49e8-b6d6-aad85c8dc696" providerId="ADAL" clId="{3DB95229-A61B-4606-9682-E6A38282E9C3}" dt="2021-04-27T14:53:33.094" v="340" actId="21"/>
          <ac:spMkLst>
            <pc:docMk/>
            <pc:sldMk cId="3725139616" sldId="457"/>
            <ac:spMk id="2" creationId="{00000000-0000-0000-0000-000000000000}"/>
          </ac:spMkLst>
        </pc:spChg>
        <pc:spChg chg="del">
          <ac:chgData name="Houxiang Zhang" userId="bab610d8-fcff-49e8-b6d6-aad85c8dc696" providerId="ADAL" clId="{3DB95229-A61B-4606-9682-E6A38282E9C3}" dt="2021-04-27T14:27:32.693" v="209" actId="478"/>
          <ac:spMkLst>
            <pc:docMk/>
            <pc:sldMk cId="3725139616" sldId="457"/>
            <ac:spMk id="10" creationId="{00000000-0000-0000-0000-000000000000}"/>
          </ac:spMkLst>
        </pc:spChg>
      </pc:sldChg>
      <pc:sldChg chg="del">
        <pc:chgData name="Houxiang Zhang" userId="bab610d8-fcff-49e8-b6d6-aad85c8dc696" providerId="ADAL" clId="{3DB95229-A61B-4606-9682-E6A38282E9C3}" dt="2021-04-27T14:26:49.942" v="192" actId="47"/>
        <pc:sldMkLst>
          <pc:docMk/>
          <pc:sldMk cId="389628622" sldId="458"/>
        </pc:sldMkLst>
      </pc:sldChg>
      <pc:sldChg chg="del">
        <pc:chgData name="Houxiang Zhang" userId="bab610d8-fcff-49e8-b6d6-aad85c8dc696" providerId="ADAL" clId="{3DB95229-A61B-4606-9682-E6A38282E9C3}" dt="2021-04-27T14:26:52.286" v="193" actId="47"/>
        <pc:sldMkLst>
          <pc:docMk/>
          <pc:sldMk cId="3318283495" sldId="459"/>
        </pc:sldMkLst>
      </pc:sldChg>
      <pc:sldChg chg="del">
        <pc:chgData name="Houxiang Zhang" userId="bab610d8-fcff-49e8-b6d6-aad85c8dc696" providerId="ADAL" clId="{3DB95229-A61B-4606-9682-E6A38282E9C3}" dt="2021-04-27T14:26:53.341" v="194" actId="47"/>
        <pc:sldMkLst>
          <pc:docMk/>
          <pc:sldMk cId="4126935342" sldId="460"/>
        </pc:sldMkLst>
      </pc:sldChg>
      <pc:sldChg chg="del">
        <pc:chgData name="Houxiang Zhang" userId="bab610d8-fcff-49e8-b6d6-aad85c8dc696" providerId="ADAL" clId="{3DB95229-A61B-4606-9682-E6A38282E9C3}" dt="2021-04-27T14:26:54.810" v="195" actId="47"/>
        <pc:sldMkLst>
          <pc:docMk/>
          <pc:sldMk cId="1120266352" sldId="461"/>
        </pc:sldMkLst>
      </pc:sldChg>
      <pc:sldChg chg="del modTransition">
        <pc:chgData name="Houxiang Zhang" userId="bab610d8-fcff-49e8-b6d6-aad85c8dc696" providerId="ADAL" clId="{3DB95229-A61B-4606-9682-E6A38282E9C3}" dt="2021-04-27T15:07:46.382" v="669" actId="47"/>
        <pc:sldMkLst>
          <pc:docMk/>
          <pc:sldMk cId="893322078" sldId="481"/>
        </pc:sldMkLst>
      </pc:sldChg>
      <pc:sldChg chg="delSp mod">
        <pc:chgData name="Houxiang Zhang" userId="bab610d8-fcff-49e8-b6d6-aad85c8dc696" providerId="ADAL" clId="{3DB95229-A61B-4606-9682-E6A38282E9C3}" dt="2021-04-27T14:26:01.816" v="183" actId="478"/>
        <pc:sldMkLst>
          <pc:docMk/>
          <pc:sldMk cId="1854105394" sldId="498"/>
        </pc:sldMkLst>
        <pc:spChg chg="del">
          <ac:chgData name="Houxiang Zhang" userId="bab610d8-fcff-49e8-b6d6-aad85c8dc696" providerId="ADAL" clId="{3DB95229-A61B-4606-9682-E6A38282E9C3}" dt="2021-04-27T14:25:50.867" v="179" actId="478"/>
          <ac:spMkLst>
            <pc:docMk/>
            <pc:sldMk cId="1854105394" sldId="498"/>
            <ac:spMk id="7" creationId="{00000000-0000-0000-0000-000000000000}"/>
          </ac:spMkLst>
        </pc:spChg>
        <pc:spChg chg="del">
          <ac:chgData name="Houxiang Zhang" userId="bab610d8-fcff-49e8-b6d6-aad85c8dc696" providerId="ADAL" clId="{3DB95229-A61B-4606-9682-E6A38282E9C3}" dt="2021-04-27T14:25:53.359" v="180" actId="478"/>
          <ac:spMkLst>
            <pc:docMk/>
            <pc:sldMk cId="1854105394" sldId="498"/>
            <ac:spMk id="11" creationId="{00000000-0000-0000-0000-000000000000}"/>
          </ac:spMkLst>
        </pc:spChg>
        <pc:spChg chg="del">
          <ac:chgData name="Houxiang Zhang" userId="bab610d8-fcff-49e8-b6d6-aad85c8dc696" providerId="ADAL" clId="{3DB95229-A61B-4606-9682-E6A38282E9C3}" dt="2021-04-27T14:26:01.816" v="183" actId="478"/>
          <ac:spMkLst>
            <pc:docMk/>
            <pc:sldMk cId="1854105394" sldId="498"/>
            <ac:spMk id="13" creationId="{00000000-0000-0000-0000-000000000000}"/>
          </ac:spMkLst>
        </pc:spChg>
        <pc:spChg chg="del">
          <ac:chgData name="Houxiang Zhang" userId="bab610d8-fcff-49e8-b6d6-aad85c8dc696" providerId="ADAL" clId="{3DB95229-A61B-4606-9682-E6A38282E9C3}" dt="2021-04-27T14:25:56.831" v="181" actId="478"/>
          <ac:spMkLst>
            <pc:docMk/>
            <pc:sldMk cId="1854105394" sldId="498"/>
            <ac:spMk id="14" creationId="{00000000-0000-0000-0000-000000000000}"/>
          </ac:spMkLst>
        </pc:spChg>
        <pc:spChg chg="del">
          <ac:chgData name="Houxiang Zhang" userId="bab610d8-fcff-49e8-b6d6-aad85c8dc696" providerId="ADAL" clId="{3DB95229-A61B-4606-9682-E6A38282E9C3}" dt="2021-04-27T14:25:59.164" v="182" actId="478"/>
          <ac:spMkLst>
            <pc:docMk/>
            <pc:sldMk cId="1854105394" sldId="498"/>
            <ac:spMk id="15" creationId="{00000000-0000-0000-0000-000000000000}"/>
          </ac:spMkLst>
        </pc:spChg>
        <pc:spChg chg="del">
          <ac:chgData name="Houxiang Zhang" userId="bab610d8-fcff-49e8-b6d6-aad85c8dc696" providerId="ADAL" clId="{3DB95229-A61B-4606-9682-E6A38282E9C3}" dt="2021-04-27T14:25:48.777" v="178" actId="478"/>
          <ac:spMkLst>
            <pc:docMk/>
            <pc:sldMk cId="1854105394" sldId="498"/>
            <ac:spMk id="16" creationId="{00000000-0000-0000-0000-000000000000}"/>
          </ac:spMkLst>
        </pc:spChg>
      </pc:sldChg>
      <pc:sldChg chg="del">
        <pc:chgData name="Houxiang Zhang" userId="bab610d8-fcff-49e8-b6d6-aad85c8dc696" providerId="ADAL" clId="{3DB95229-A61B-4606-9682-E6A38282E9C3}" dt="2021-04-27T14:54:07.499" v="346" actId="47"/>
        <pc:sldMkLst>
          <pc:docMk/>
          <pc:sldMk cId="1671744915" sldId="519"/>
        </pc:sldMkLst>
      </pc:sldChg>
      <pc:sldChg chg="addSp delSp modSp del mod">
        <pc:chgData name="Houxiang Zhang" userId="bab610d8-fcff-49e8-b6d6-aad85c8dc696" providerId="ADAL" clId="{3DB95229-A61B-4606-9682-E6A38282E9C3}" dt="2021-04-27T14:56:50.945" v="371" actId="47"/>
        <pc:sldMkLst>
          <pc:docMk/>
          <pc:sldMk cId="818789249" sldId="526"/>
        </pc:sldMkLst>
        <pc:picChg chg="add del">
          <ac:chgData name="Houxiang Zhang" userId="bab610d8-fcff-49e8-b6d6-aad85c8dc696" providerId="ADAL" clId="{3DB95229-A61B-4606-9682-E6A38282E9C3}" dt="2021-04-27T14:56:38.985" v="368" actId="478"/>
          <ac:picMkLst>
            <pc:docMk/>
            <pc:sldMk cId="818789249" sldId="526"/>
            <ac:picMk id="2" creationId="{BCED89BC-C927-4764-B0A1-93DBCEF91039}"/>
          </ac:picMkLst>
        </pc:picChg>
        <pc:picChg chg="add del">
          <ac:chgData name="Houxiang Zhang" userId="bab610d8-fcff-49e8-b6d6-aad85c8dc696" providerId="ADAL" clId="{3DB95229-A61B-4606-9682-E6A38282E9C3}" dt="2021-04-27T14:56:37.750" v="366" actId="478"/>
          <ac:picMkLst>
            <pc:docMk/>
            <pc:sldMk cId="818789249" sldId="526"/>
            <ac:picMk id="3" creationId="{1000E189-F023-434C-91D9-2AF429D962AE}"/>
          </ac:picMkLst>
        </pc:picChg>
        <pc:picChg chg="add del mod">
          <ac:chgData name="Houxiang Zhang" userId="bab610d8-fcff-49e8-b6d6-aad85c8dc696" providerId="ADAL" clId="{3DB95229-A61B-4606-9682-E6A38282E9C3}" dt="2021-04-27T14:56:38.367" v="367"/>
          <ac:picMkLst>
            <pc:docMk/>
            <pc:sldMk cId="818789249" sldId="526"/>
            <ac:picMk id="29" creationId="{A4A04DB3-686E-4454-AFEC-43AF73FE357D}"/>
          </ac:picMkLst>
        </pc:picChg>
      </pc:sldChg>
      <pc:sldChg chg="addSp delSp modSp del mod">
        <pc:chgData name="Houxiang Zhang" userId="bab610d8-fcff-49e8-b6d6-aad85c8dc696" providerId="ADAL" clId="{3DB95229-A61B-4606-9682-E6A38282E9C3}" dt="2021-04-27T14:58:36.120" v="393" actId="47"/>
        <pc:sldMkLst>
          <pc:docMk/>
          <pc:sldMk cId="819150806" sldId="530"/>
        </pc:sldMkLst>
        <pc:spChg chg="add del mod">
          <ac:chgData name="Houxiang Zhang" userId="bab610d8-fcff-49e8-b6d6-aad85c8dc696" providerId="ADAL" clId="{3DB95229-A61B-4606-9682-E6A38282E9C3}" dt="2021-04-27T14:57:57.885" v="385" actId="478"/>
          <ac:spMkLst>
            <pc:docMk/>
            <pc:sldMk cId="819150806" sldId="530"/>
            <ac:spMk id="8" creationId="{440C122D-9B73-4586-BE9D-A1A755C9E533}"/>
          </ac:spMkLst>
        </pc:spChg>
        <pc:spChg chg="del">
          <ac:chgData name="Houxiang Zhang" userId="bab610d8-fcff-49e8-b6d6-aad85c8dc696" providerId="ADAL" clId="{3DB95229-A61B-4606-9682-E6A38282E9C3}" dt="2021-04-27T14:57:56.618" v="384" actId="478"/>
          <ac:spMkLst>
            <pc:docMk/>
            <pc:sldMk cId="819150806" sldId="530"/>
            <ac:spMk id="28" creationId="{48703A56-96F6-4216-B29F-75E1A68FEBED}"/>
          </ac:spMkLst>
        </pc:spChg>
        <pc:spChg chg="del">
          <ac:chgData name="Houxiang Zhang" userId="bab610d8-fcff-49e8-b6d6-aad85c8dc696" providerId="ADAL" clId="{3DB95229-A61B-4606-9682-E6A38282E9C3}" dt="2021-04-27T14:58:01.038" v="387" actId="478"/>
          <ac:spMkLst>
            <pc:docMk/>
            <pc:sldMk cId="819150806" sldId="530"/>
            <ac:spMk id="35" creationId="{EA40370E-8E6E-4CBA-B5FF-D57E1DCE59E4}"/>
          </ac:spMkLst>
        </pc:spChg>
        <pc:spChg chg="mod">
          <ac:chgData name="Houxiang Zhang" userId="bab610d8-fcff-49e8-b6d6-aad85c8dc696" providerId="ADAL" clId="{3DB95229-A61B-4606-9682-E6A38282E9C3}" dt="2021-04-27T14:58:00.299" v="386" actId="6549"/>
          <ac:spMkLst>
            <pc:docMk/>
            <pc:sldMk cId="819150806" sldId="530"/>
            <ac:spMk id="40" creationId="{0A7650E0-E1D3-4353-9D25-5ABB3BA46B78}"/>
          </ac:spMkLst>
        </pc:spChg>
        <pc:grpChg chg="del">
          <ac:chgData name="Houxiang Zhang" userId="bab610d8-fcff-49e8-b6d6-aad85c8dc696" providerId="ADAL" clId="{3DB95229-A61B-4606-9682-E6A38282E9C3}" dt="2021-04-27T14:58:01.935" v="388" actId="478"/>
          <ac:grpSpMkLst>
            <pc:docMk/>
            <pc:sldMk cId="819150806" sldId="530"/>
            <ac:grpSpMk id="29" creationId="{BF378865-7B52-4F35-A3BD-5C8DF0AD67E6}"/>
          </ac:grpSpMkLst>
        </pc:grpChg>
        <pc:grpChg chg="del">
          <ac:chgData name="Houxiang Zhang" userId="bab610d8-fcff-49e8-b6d6-aad85c8dc696" providerId="ADAL" clId="{3DB95229-A61B-4606-9682-E6A38282E9C3}" dt="2021-04-27T14:58:01.038" v="387" actId="478"/>
          <ac:grpSpMkLst>
            <pc:docMk/>
            <pc:sldMk cId="819150806" sldId="530"/>
            <ac:grpSpMk id="34" creationId="{4E4580C6-A101-419C-84EC-9D0B1361445F}"/>
          </ac:grpSpMkLst>
        </pc:grpChg>
        <pc:cxnChg chg="del">
          <ac:chgData name="Houxiang Zhang" userId="bab610d8-fcff-49e8-b6d6-aad85c8dc696" providerId="ADAL" clId="{3DB95229-A61B-4606-9682-E6A38282E9C3}" dt="2021-04-27T14:58:03.478" v="389" actId="478"/>
          <ac:cxnSpMkLst>
            <pc:docMk/>
            <pc:sldMk cId="819150806" sldId="530"/>
            <ac:cxnSpMk id="11" creationId="{3EADABE5-9E26-4DCC-9E1A-40A061C852D5}"/>
          </ac:cxnSpMkLst>
        </pc:cxnChg>
      </pc:sldChg>
      <pc:sldChg chg="del">
        <pc:chgData name="Houxiang Zhang" userId="bab610d8-fcff-49e8-b6d6-aad85c8dc696" providerId="ADAL" clId="{3DB95229-A61B-4606-9682-E6A38282E9C3}" dt="2021-04-27T14:55:19.398" v="353" actId="47"/>
        <pc:sldMkLst>
          <pc:docMk/>
          <pc:sldMk cId="3364103302" sldId="532"/>
        </pc:sldMkLst>
      </pc:sldChg>
      <pc:sldChg chg="del">
        <pc:chgData name="Houxiang Zhang" userId="bab610d8-fcff-49e8-b6d6-aad85c8dc696" providerId="ADAL" clId="{3DB95229-A61B-4606-9682-E6A38282E9C3}" dt="2021-04-27T14:57:13.071" v="375" actId="47"/>
        <pc:sldMkLst>
          <pc:docMk/>
          <pc:sldMk cId="1225024776" sldId="537"/>
        </pc:sldMkLst>
      </pc:sldChg>
      <pc:sldChg chg="modSp mod">
        <pc:chgData name="Houxiang Zhang" userId="bab610d8-fcff-49e8-b6d6-aad85c8dc696" providerId="ADAL" clId="{3DB95229-A61B-4606-9682-E6A38282E9C3}" dt="2021-04-27T15:20:46.920" v="857" actId="20577"/>
        <pc:sldMkLst>
          <pc:docMk/>
          <pc:sldMk cId="139342442" sldId="564"/>
        </pc:sldMkLst>
        <pc:spChg chg="mod">
          <ac:chgData name="Houxiang Zhang" userId="bab610d8-fcff-49e8-b6d6-aad85c8dc696" providerId="ADAL" clId="{3DB95229-A61B-4606-9682-E6A38282E9C3}" dt="2021-04-27T15:16:14.341" v="732" actId="20577"/>
          <ac:spMkLst>
            <pc:docMk/>
            <pc:sldMk cId="139342442" sldId="564"/>
            <ac:spMk id="2" creationId="{00000000-0000-0000-0000-000000000000}"/>
          </ac:spMkLst>
        </pc:spChg>
        <pc:spChg chg="mod">
          <ac:chgData name="Houxiang Zhang" userId="bab610d8-fcff-49e8-b6d6-aad85c8dc696" providerId="ADAL" clId="{3DB95229-A61B-4606-9682-E6A38282E9C3}" dt="2021-04-27T15:20:46.920" v="857" actId="20577"/>
          <ac:spMkLst>
            <pc:docMk/>
            <pc:sldMk cId="139342442" sldId="564"/>
            <ac:spMk id="3" creationId="{00000000-0000-0000-0000-000000000000}"/>
          </ac:spMkLst>
        </pc:spChg>
        <pc:spChg chg="mod">
          <ac:chgData name="Houxiang Zhang" userId="bab610d8-fcff-49e8-b6d6-aad85c8dc696" providerId="ADAL" clId="{3DB95229-A61B-4606-9682-E6A38282E9C3}" dt="2021-04-27T15:19:39.328" v="852" actId="1076"/>
          <ac:spMkLst>
            <pc:docMk/>
            <pc:sldMk cId="139342442" sldId="564"/>
            <ac:spMk id="4" creationId="{62B3B31C-CF30-4FC5-B890-B62BD9811D43}"/>
          </ac:spMkLst>
        </pc:spChg>
      </pc:sldChg>
      <pc:sldChg chg="modSp mod">
        <pc:chgData name="Houxiang Zhang" userId="bab610d8-fcff-49e8-b6d6-aad85c8dc696" providerId="ADAL" clId="{3DB95229-A61B-4606-9682-E6A38282E9C3}" dt="2021-04-27T15:02:32.471" v="609" actId="6549"/>
        <pc:sldMkLst>
          <pc:docMk/>
          <pc:sldMk cId="1368384548" sldId="567"/>
        </pc:sldMkLst>
        <pc:spChg chg="mod">
          <ac:chgData name="Houxiang Zhang" userId="bab610d8-fcff-49e8-b6d6-aad85c8dc696" providerId="ADAL" clId="{3DB95229-A61B-4606-9682-E6A38282E9C3}" dt="2021-04-27T15:02:32.471" v="609" actId="6549"/>
          <ac:spMkLst>
            <pc:docMk/>
            <pc:sldMk cId="1368384548" sldId="567"/>
            <ac:spMk id="3" creationId="{00000000-0000-0000-0000-000000000000}"/>
          </ac:spMkLst>
        </pc:spChg>
      </pc:sldChg>
      <pc:sldChg chg="del">
        <pc:chgData name="Houxiang Zhang" userId="bab610d8-fcff-49e8-b6d6-aad85c8dc696" providerId="ADAL" clId="{3DB95229-A61B-4606-9682-E6A38282E9C3}" dt="2021-04-27T14:44:17.398" v="280" actId="47"/>
        <pc:sldMkLst>
          <pc:docMk/>
          <pc:sldMk cId="2956442135" sldId="574"/>
        </pc:sldMkLst>
      </pc:sldChg>
      <pc:sldChg chg="del">
        <pc:chgData name="Houxiang Zhang" userId="bab610d8-fcff-49e8-b6d6-aad85c8dc696" providerId="ADAL" clId="{3DB95229-A61B-4606-9682-E6A38282E9C3}" dt="2021-04-27T14:44:24.319" v="282" actId="47"/>
        <pc:sldMkLst>
          <pc:docMk/>
          <pc:sldMk cId="4275129947" sldId="577"/>
        </pc:sldMkLst>
      </pc:sldChg>
      <pc:sldChg chg="del">
        <pc:chgData name="Houxiang Zhang" userId="bab610d8-fcff-49e8-b6d6-aad85c8dc696" providerId="ADAL" clId="{3DB95229-A61B-4606-9682-E6A38282E9C3}" dt="2021-04-27T14:44:26.809" v="283" actId="47"/>
        <pc:sldMkLst>
          <pc:docMk/>
          <pc:sldMk cId="137653899" sldId="579"/>
        </pc:sldMkLst>
      </pc:sldChg>
      <pc:sldChg chg="modTransition">
        <pc:chgData name="Houxiang Zhang" userId="bab610d8-fcff-49e8-b6d6-aad85c8dc696" providerId="ADAL" clId="{3DB95229-A61B-4606-9682-E6A38282E9C3}" dt="2021-04-27T14:44:09.312" v="279"/>
        <pc:sldMkLst>
          <pc:docMk/>
          <pc:sldMk cId="629534839" sldId="581"/>
        </pc:sldMkLst>
      </pc:sldChg>
      <pc:sldChg chg="del">
        <pc:chgData name="Houxiang Zhang" userId="bab610d8-fcff-49e8-b6d6-aad85c8dc696" providerId="ADAL" clId="{3DB95229-A61B-4606-9682-E6A38282E9C3}" dt="2021-04-27T14:42:42.410" v="253" actId="2696"/>
        <pc:sldMkLst>
          <pc:docMk/>
          <pc:sldMk cId="1342231674" sldId="584"/>
        </pc:sldMkLst>
      </pc:sldChg>
      <pc:sldChg chg="del">
        <pc:chgData name="Houxiang Zhang" userId="bab610d8-fcff-49e8-b6d6-aad85c8dc696" providerId="ADAL" clId="{3DB95229-A61B-4606-9682-E6A38282E9C3}" dt="2021-04-27T14:42:42.410" v="253" actId="2696"/>
        <pc:sldMkLst>
          <pc:docMk/>
          <pc:sldMk cId="4038201697" sldId="585"/>
        </pc:sldMkLst>
      </pc:sldChg>
      <pc:sldChg chg="del">
        <pc:chgData name="Houxiang Zhang" userId="bab610d8-fcff-49e8-b6d6-aad85c8dc696" providerId="ADAL" clId="{3DB95229-A61B-4606-9682-E6A38282E9C3}" dt="2021-04-27T14:42:42.410" v="253" actId="2696"/>
        <pc:sldMkLst>
          <pc:docMk/>
          <pc:sldMk cId="1443734318" sldId="586"/>
        </pc:sldMkLst>
      </pc:sldChg>
      <pc:sldChg chg="del">
        <pc:chgData name="Houxiang Zhang" userId="bab610d8-fcff-49e8-b6d6-aad85c8dc696" providerId="ADAL" clId="{3DB95229-A61B-4606-9682-E6A38282E9C3}" dt="2021-04-27T15:09:00.421" v="672" actId="47"/>
        <pc:sldMkLst>
          <pc:docMk/>
          <pc:sldMk cId="2134695170" sldId="586"/>
        </pc:sldMkLst>
      </pc:sldChg>
      <pc:sldChg chg="del">
        <pc:chgData name="Houxiang Zhang" userId="bab610d8-fcff-49e8-b6d6-aad85c8dc696" providerId="ADAL" clId="{3DB95229-A61B-4606-9682-E6A38282E9C3}" dt="2021-04-27T14:42:42.410" v="253" actId="2696"/>
        <pc:sldMkLst>
          <pc:docMk/>
          <pc:sldMk cId="936788666" sldId="587"/>
        </pc:sldMkLst>
      </pc:sldChg>
      <pc:sldChg chg="del">
        <pc:chgData name="Houxiang Zhang" userId="bab610d8-fcff-49e8-b6d6-aad85c8dc696" providerId="ADAL" clId="{3DB95229-A61B-4606-9682-E6A38282E9C3}" dt="2021-04-27T15:09:01.920" v="673" actId="47"/>
        <pc:sldMkLst>
          <pc:docMk/>
          <pc:sldMk cId="1239764320" sldId="587"/>
        </pc:sldMkLst>
      </pc:sldChg>
      <pc:sldChg chg="del modTransition">
        <pc:chgData name="Houxiang Zhang" userId="bab610d8-fcff-49e8-b6d6-aad85c8dc696" providerId="ADAL" clId="{3DB95229-A61B-4606-9682-E6A38282E9C3}" dt="2021-04-27T14:43:17.229" v="255" actId="47"/>
        <pc:sldMkLst>
          <pc:docMk/>
          <pc:sldMk cId="3296779284" sldId="592"/>
        </pc:sldMkLst>
      </pc:sldChg>
      <pc:sldChg chg="del modTransition">
        <pc:chgData name="Houxiang Zhang" userId="bab610d8-fcff-49e8-b6d6-aad85c8dc696" providerId="ADAL" clId="{3DB95229-A61B-4606-9682-E6A38282E9C3}" dt="2021-04-27T14:43:18.242" v="256" actId="47"/>
        <pc:sldMkLst>
          <pc:docMk/>
          <pc:sldMk cId="2766941579" sldId="593"/>
        </pc:sldMkLst>
      </pc:sldChg>
      <pc:sldChg chg="del modTransition">
        <pc:chgData name="Houxiang Zhang" userId="bab610d8-fcff-49e8-b6d6-aad85c8dc696" providerId="ADAL" clId="{3DB95229-A61B-4606-9682-E6A38282E9C3}" dt="2021-04-27T14:43:19.900" v="257" actId="47"/>
        <pc:sldMkLst>
          <pc:docMk/>
          <pc:sldMk cId="637173867" sldId="594"/>
        </pc:sldMkLst>
      </pc:sldChg>
      <pc:sldChg chg="del modTransition">
        <pc:chgData name="Houxiang Zhang" userId="bab610d8-fcff-49e8-b6d6-aad85c8dc696" providerId="ADAL" clId="{3DB95229-A61B-4606-9682-E6A38282E9C3}" dt="2021-04-27T15:09:05.439" v="674" actId="47"/>
        <pc:sldMkLst>
          <pc:docMk/>
          <pc:sldMk cId="1636227509" sldId="595"/>
        </pc:sldMkLst>
      </pc:sldChg>
      <pc:sldChg chg="del modTransition">
        <pc:chgData name="Houxiang Zhang" userId="bab610d8-fcff-49e8-b6d6-aad85c8dc696" providerId="ADAL" clId="{3DB95229-A61B-4606-9682-E6A38282E9C3}" dt="2021-04-27T15:09:12.385" v="675" actId="47"/>
        <pc:sldMkLst>
          <pc:docMk/>
          <pc:sldMk cId="3455199205" sldId="596"/>
        </pc:sldMkLst>
      </pc:sldChg>
      <pc:sldChg chg="del modTransition">
        <pc:chgData name="Houxiang Zhang" userId="bab610d8-fcff-49e8-b6d6-aad85c8dc696" providerId="ADAL" clId="{3DB95229-A61B-4606-9682-E6A38282E9C3}" dt="2021-04-27T15:09:13.803" v="676" actId="47"/>
        <pc:sldMkLst>
          <pc:docMk/>
          <pc:sldMk cId="1513010107" sldId="597"/>
        </pc:sldMkLst>
      </pc:sldChg>
      <pc:sldChg chg="del modTransition">
        <pc:chgData name="Houxiang Zhang" userId="bab610d8-fcff-49e8-b6d6-aad85c8dc696" providerId="ADAL" clId="{3DB95229-A61B-4606-9682-E6A38282E9C3}" dt="2021-04-27T15:09:15.536" v="677" actId="47"/>
        <pc:sldMkLst>
          <pc:docMk/>
          <pc:sldMk cId="2332390750" sldId="598"/>
        </pc:sldMkLst>
      </pc:sldChg>
      <pc:sldChg chg="del">
        <pc:chgData name="Houxiang Zhang" userId="bab610d8-fcff-49e8-b6d6-aad85c8dc696" providerId="ADAL" clId="{3DB95229-A61B-4606-9682-E6A38282E9C3}" dt="2021-04-27T14:44:23.259" v="281" actId="47"/>
        <pc:sldMkLst>
          <pc:docMk/>
          <pc:sldMk cId="253509303" sldId="599"/>
        </pc:sldMkLst>
      </pc:sldChg>
      <pc:sldChg chg="del">
        <pc:chgData name="Houxiang Zhang" userId="bab610d8-fcff-49e8-b6d6-aad85c8dc696" providerId="ADAL" clId="{3DB95229-A61B-4606-9682-E6A38282E9C3}" dt="2021-04-27T14:44:30.144" v="284" actId="47"/>
        <pc:sldMkLst>
          <pc:docMk/>
          <pc:sldMk cId="1289951283" sldId="600"/>
        </pc:sldMkLst>
      </pc:sldChg>
      <pc:sldChg chg="del">
        <pc:chgData name="Houxiang Zhang" userId="bab610d8-fcff-49e8-b6d6-aad85c8dc696" providerId="ADAL" clId="{3DB95229-A61B-4606-9682-E6A38282E9C3}" dt="2021-04-27T14:44:31.263" v="285" actId="47"/>
        <pc:sldMkLst>
          <pc:docMk/>
          <pc:sldMk cId="4244070054" sldId="601"/>
        </pc:sldMkLst>
      </pc:sldChg>
      <pc:sldChg chg="modSp mod">
        <pc:chgData name="Houxiang Zhang" userId="bab610d8-fcff-49e8-b6d6-aad85c8dc696" providerId="ADAL" clId="{3DB95229-A61B-4606-9682-E6A38282E9C3}" dt="2021-04-27T14:24:02.493" v="173" actId="20577"/>
        <pc:sldMkLst>
          <pc:docMk/>
          <pc:sldMk cId="945304691" sldId="604"/>
        </pc:sldMkLst>
        <pc:spChg chg="mod">
          <ac:chgData name="Houxiang Zhang" userId="bab610d8-fcff-49e8-b6d6-aad85c8dc696" providerId="ADAL" clId="{3DB95229-A61B-4606-9682-E6A38282E9C3}" dt="2021-04-27T14:23:10.981" v="102"/>
          <ac:spMkLst>
            <pc:docMk/>
            <pc:sldMk cId="945304691" sldId="604"/>
            <ac:spMk id="2" creationId="{00000000-0000-0000-0000-000000000000}"/>
          </ac:spMkLst>
        </pc:spChg>
        <pc:spChg chg="mod">
          <ac:chgData name="Houxiang Zhang" userId="bab610d8-fcff-49e8-b6d6-aad85c8dc696" providerId="ADAL" clId="{3DB95229-A61B-4606-9682-E6A38282E9C3}" dt="2021-04-27T14:24:02.493" v="173" actId="20577"/>
          <ac:spMkLst>
            <pc:docMk/>
            <pc:sldMk cId="945304691" sldId="604"/>
            <ac:spMk id="3" creationId="{00000000-0000-0000-0000-000000000000}"/>
          </ac:spMkLst>
        </pc:spChg>
      </pc:sldChg>
      <pc:sldChg chg="del">
        <pc:chgData name="Houxiang Zhang" userId="bab610d8-fcff-49e8-b6d6-aad85c8dc696" providerId="ADAL" clId="{3DB95229-A61B-4606-9682-E6A38282E9C3}" dt="2021-04-27T14:57:37.373" v="381" actId="47"/>
        <pc:sldMkLst>
          <pc:docMk/>
          <pc:sldMk cId="2908066437" sldId="613"/>
        </pc:sldMkLst>
      </pc:sldChg>
      <pc:sldChg chg="del">
        <pc:chgData name="Houxiang Zhang" userId="bab610d8-fcff-49e8-b6d6-aad85c8dc696" providerId="ADAL" clId="{3DB95229-A61B-4606-9682-E6A38282E9C3}" dt="2021-04-27T15:02:09.919" v="579" actId="47"/>
        <pc:sldMkLst>
          <pc:docMk/>
          <pc:sldMk cId="2184517477" sldId="614"/>
        </pc:sldMkLst>
      </pc:sldChg>
      <pc:sldChg chg="del">
        <pc:chgData name="Houxiang Zhang" userId="bab610d8-fcff-49e8-b6d6-aad85c8dc696" providerId="ADAL" clId="{3DB95229-A61B-4606-9682-E6A38282E9C3}" dt="2021-04-27T14:45:21.195" v="314" actId="47"/>
        <pc:sldMkLst>
          <pc:docMk/>
          <pc:sldMk cId="1973316402" sldId="858"/>
        </pc:sldMkLst>
      </pc:sldChg>
      <pc:sldChg chg="del">
        <pc:chgData name="Houxiang Zhang" userId="bab610d8-fcff-49e8-b6d6-aad85c8dc696" providerId="ADAL" clId="{3DB95229-A61B-4606-9682-E6A38282E9C3}" dt="2021-04-27T15:07:26.079" v="668" actId="47"/>
        <pc:sldMkLst>
          <pc:docMk/>
          <pc:sldMk cId="3773863237" sldId="1211"/>
        </pc:sldMkLst>
      </pc:sldChg>
      <pc:sldChg chg="addSp delSp modSp mod delAnim">
        <pc:chgData name="Houxiang Zhang" userId="bab610d8-fcff-49e8-b6d6-aad85c8dc696" providerId="ADAL" clId="{3DB95229-A61B-4606-9682-E6A38282E9C3}" dt="2021-04-27T14:35:37.670" v="243" actId="1076"/>
        <pc:sldMkLst>
          <pc:docMk/>
          <pc:sldMk cId="242500906" sldId="1357"/>
        </pc:sldMkLst>
        <pc:spChg chg="add mod">
          <ac:chgData name="Houxiang Zhang" userId="bab610d8-fcff-49e8-b6d6-aad85c8dc696" providerId="ADAL" clId="{3DB95229-A61B-4606-9682-E6A38282E9C3}" dt="2021-04-27T14:35:37.670" v="243" actId="1076"/>
          <ac:spMkLst>
            <pc:docMk/>
            <pc:sldMk cId="242500906" sldId="1357"/>
            <ac:spMk id="6" creationId="{1A57AFC3-77E2-482A-B587-9E71E3A5B1DD}"/>
          </ac:spMkLst>
        </pc:spChg>
        <pc:spChg chg="del">
          <ac:chgData name="Houxiang Zhang" userId="bab610d8-fcff-49e8-b6d6-aad85c8dc696" providerId="ADAL" clId="{3DB95229-A61B-4606-9682-E6A38282E9C3}" dt="2021-04-27T14:32:50.602" v="213" actId="478"/>
          <ac:spMkLst>
            <pc:docMk/>
            <pc:sldMk cId="242500906" sldId="1357"/>
            <ac:spMk id="23" creationId="{866573DC-16D7-4E54-9667-915AAFC84DB0}"/>
          </ac:spMkLst>
        </pc:spChg>
        <pc:picChg chg="add mod modCrop">
          <ac:chgData name="Houxiang Zhang" userId="bab610d8-fcff-49e8-b6d6-aad85c8dc696" providerId="ADAL" clId="{3DB95229-A61B-4606-9682-E6A38282E9C3}" dt="2021-04-27T14:35:37.670" v="243" actId="1076"/>
          <ac:picMkLst>
            <pc:docMk/>
            <pc:sldMk cId="242500906" sldId="1357"/>
            <ac:picMk id="3" creationId="{16E4168B-22DD-4AB1-991B-315307B59E80}"/>
          </ac:picMkLst>
        </pc:picChg>
        <pc:picChg chg="del">
          <ac:chgData name="Houxiang Zhang" userId="bab610d8-fcff-49e8-b6d6-aad85c8dc696" providerId="ADAL" clId="{3DB95229-A61B-4606-9682-E6A38282E9C3}" dt="2021-04-27T14:32:51.350" v="214" actId="478"/>
          <ac:picMkLst>
            <pc:docMk/>
            <pc:sldMk cId="242500906" sldId="1357"/>
            <ac:picMk id="5" creationId="{A8CFD163-3102-46BD-8FC4-BD00C23CB3C7}"/>
          </ac:picMkLst>
        </pc:picChg>
        <pc:picChg chg="del">
          <ac:chgData name="Houxiang Zhang" userId="bab610d8-fcff-49e8-b6d6-aad85c8dc696" providerId="ADAL" clId="{3DB95229-A61B-4606-9682-E6A38282E9C3}" dt="2021-04-27T14:32:51.974" v="215" actId="478"/>
          <ac:picMkLst>
            <pc:docMk/>
            <pc:sldMk cId="242500906" sldId="1357"/>
            <ac:picMk id="20" creationId="{8DB06C4B-FBC7-496B-BE88-8E0237D67DE3}"/>
          </ac:picMkLst>
        </pc:picChg>
        <pc:picChg chg="del">
          <ac:chgData name="Houxiang Zhang" userId="bab610d8-fcff-49e8-b6d6-aad85c8dc696" providerId="ADAL" clId="{3DB95229-A61B-4606-9682-E6A38282E9C3}" dt="2021-04-27T14:32:53.802" v="217" actId="478"/>
          <ac:picMkLst>
            <pc:docMk/>
            <pc:sldMk cId="242500906" sldId="1357"/>
            <ac:picMk id="21" creationId="{0E7C5D47-65A2-41D5-B2A6-5216BC2F527F}"/>
          </ac:picMkLst>
        </pc:picChg>
        <pc:picChg chg="del">
          <ac:chgData name="Houxiang Zhang" userId="bab610d8-fcff-49e8-b6d6-aad85c8dc696" providerId="ADAL" clId="{3DB95229-A61B-4606-9682-E6A38282E9C3}" dt="2021-04-27T14:32:53.155" v="216" actId="478"/>
          <ac:picMkLst>
            <pc:docMk/>
            <pc:sldMk cId="242500906" sldId="1357"/>
            <ac:picMk id="22" creationId="{9FD11F65-9F5A-4FBD-BA01-29C620655BC8}"/>
          </ac:picMkLst>
        </pc:picChg>
      </pc:sldChg>
      <pc:sldChg chg="del">
        <pc:chgData name="Houxiang Zhang" userId="bab610d8-fcff-49e8-b6d6-aad85c8dc696" providerId="ADAL" clId="{3DB95229-A61B-4606-9682-E6A38282E9C3}" dt="2021-04-27T14:22:52.858" v="101" actId="47"/>
        <pc:sldMkLst>
          <pc:docMk/>
          <pc:sldMk cId="532511221" sldId="1361"/>
        </pc:sldMkLst>
      </pc:sldChg>
      <pc:sldChg chg="del modTransition">
        <pc:chgData name="Houxiang Zhang" userId="bab610d8-fcff-49e8-b6d6-aad85c8dc696" providerId="ADAL" clId="{3DB95229-A61B-4606-9682-E6A38282E9C3}" dt="2021-04-27T15:07:48.651" v="670" actId="47"/>
        <pc:sldMkLst>
          <pc:docMk/>
          <pc:sldMk cId="3195623621" sldId="1364"/>
        </pc:sldMkLst>
      </pc:sldChg>
      <pc:sldChg chg="add">
        <pc:chgData name="Houxiang Zhang" userId="bab610d8-fcff-49e8-b6d6-aad85c8dc696" providerId="ADAL" clId="{3DB95229-A61B-4606-9682-E6A38282E9C3}" dt="2021-04-27T15:03:14.566" v="614"/>
        <pc:sldMkLst>
          <pc:docMk/>
          <pc:sldMk cId="418435158" sldId="1365"/>
        </pc:sldMkLst>
      </pc:sldChg>
      <pc:sldChg chg="addSp delSp modSp add del mod">
        <pc:chgData name="Houxiang Zhang" userId="bab610d8-fcff-49e8-b6d6-aad85c8dc696" providerId="ADAL" clId="{3DB95229-A61B-4606-9682-E6A38282E9C3}" dt="2021-04-27T15:03:10.208" v="613" actId="2696"/>
        <pc:sldMkLst>
          <pc:docMk/>
          <pc:sldMk cId="1154688221" sldId="1365"/>
        </pc:sldMkLst>
        <pc:spChg chg="mod">
          <ac:chgData name="Houxiang Zhang" userId="bab610d8-fcff-49e8-b6d6-aad85c8dc696" providerId="ADAL" clId="{3DB95229-A61B-4606-9682-E6A38282E9C3}" dt="2021-04-27T14:53:36.060" v="341"/>
          <ac:spMkLst>
            <pc:docMk/>
            <pc:sldMk cId="1154688221" sldId="1365"/>
            <ac:spMk id="2" creationId="{00000000-0000-0000-0000-000000000000}"/>
          </ac:spMkLst>
        </pc:spChg>
        <pc:spChg chg="mod">
          <ac:chgData name="Houxiang Zhang" userId="bab610d8-fcff-49e8-b6d6-aad85c8dc696" providerId="ADAL" clId="{3DB95229-A61B-4606-9682-E6A38282E9C3}" dt="2021-04-27T14:53:56.989" v="343"/>
          <ac:spMkLst>
            <pc:docMk/>
            <pc:sldMk cId="1154688221" sldId="1365"/>
            <ac:spMk id="3" creationId="{00000000-0000-0000-0000-000000000000}"/>
          </ac:spMkLst>
        </pc:spChg>
        <pc:spChg chg="del">
          <ac:chgData name="Houxiang Zhang" userId="bab610d8-fcff-49e8-b6d6-aad85c8dc696" providerId="ADAL" clId="{3DB95229-A61B-4606-9682-E6A38282E9C3}" dt="2021-04-27T14:52:11.051" v="331" actId="478"/>
          <ac:spMkLst>
            <pc:docMk/>
            <pc:sldMk cId="1154688221" sldId="1365"/>
            <ac:spMk id="8" creationId="{00000000-0000-0000-0000-000000000000}"/>
          </ac:spMkLst>
        </pc:spChg>
        <pc:spChg chg="del">
          <ac:chgData name="Houxiang Zhang" userId="bab610d8-fcff-49e8-b6d6-aad85c8dc696" providerId="ADAL" clId="{3DB95229-A61B-4606-9682-E6A38282E9C3}" dt="2021-04-27T14:52:12.712" v="332" actId="478"/>
          <ac:spMkLst>
            <pc:docMk/>
            <pc:sldMk cId="1154688221" sldId="1365"/>
            <ac:spMk id="9" creationId="{00000000-0000-0000-0000-000000000000}"/>
          </ac:spMkLst>
        </pc:spChg>
        <pc:picChg chg="del">
          <ac:chgData name="Houxiang Zhang" userId="bab610d8-fcff-49e8-b6d6-aad85c8dc696" providerId="ADAL" clId="{3DB95229-A61B-4606-9682-E6A38282E9C3}" dt="2021-04-27T14:52:05.900" v="329" actId="478"/>
          <ac:picMkLst>
            <pc:docMk/>
            <pc:sldMk cId="1154688221" sldId="1365"/>
            <ac:picMk id="4" creationId="{00000000-0000-0000-0000-000000000000}"/>
          </ac:picMkLst>
        </pc:picChg>
        <pc:picChg chg="del">
          <ac:chgData name="Houxiang Zhang" userId="bab610d8-fcff-49e8-b6d6-aad85c8dc696" providerId="ADAL" clId="{3DB95229-A61B-4606-9682-E6A38282E9C3}" dt="2021-04-27T14:52:06.695" v="330" actId="478"/>
          <ac:picMkLst>
            <pc:docMk/>
            <pc:sldMk cId="1154688221" sldId="1365"/>
            <ac:picMk id="6" creationId="{00000000-0000-0000-0000-000000000000}"/>
          </ac:picMkLst>
        </pc:picChg>
        <pc:picChg chg="add mod">
          <ac:chgData name="Houxiang Zhang" userId="bab610d8-fcff-49e8-b6d6-aad85c8dc696" providerId="ADAL" clId="{3DB95229-A61B-4606-9682-E6A38282E9C3}" dt="2021-04-27T14:54:04.814" v="345" actId="1076"/>
          <ac:picMkLst>
            <pc:docMk/>
            <pc:sldMk cId="1154688221" sldId="1365"/>
            <ac:picMk id="10" creationId="{DA0416FB-778C-4E94-9D15-80709749872D}"/>
          </ac:picMkLst>
        </pc:picChg>
      </pc:sldChg>
      <pc:sldChg chg="add">
        <pc:chgData name="Houxiang Zhang" userId="bab610d8-fcff-49e8-b6d6-aad85c8dc696" providerId="ADAL" clId="{3DB95229-A61B-4606-9682-E6A38282E9C3}" dt="2021-04-27T15:03:14.566" v="614"/>
        <pc:sldMkLst>
          <pc:docMk/>
          <pc:sldMk cId="4041656" sldId="1366"/>
        </pc:sldMkLst>
      </pc:sldChg>
      <pc:sldChg chg="addSp delSp modSp add del mod">
        <pc:chgData name="Houxiang Zhang" userId="bab610d8-fcff-49e8-b6d6-aad85c8dc696" providerId="ADAL" clId="{3DB95229-A61B-4606-9682-E6A38282E9C3}" dt="2021-04-27T15:03:10.208" v="613" actId="2696"/>
        <pc:sldMkLst>
          <pc:docMk/>
          <pc:sldMk cId="3220085024" sldId="1366"/>
        </pc:sldMkLst>
        <pc:spChg chg="del">
          <ac:chgData name="Houxiang Zhang" userId="bab610d8-fcff-49e8-b6d6-aad85c8dc696" providerId="ADAL" clId="{3DB95229-A61B-4606-9682-E6A38282E9C3}" dt="2021-04-27T14:54:22.591" v="348" actId="478"/>
          <ac:spMkLst>
            <pc:docMk/>
            <pc:sldMk cId="3220085024" sldId="1366"/>
            <ac:spMk id="3" creationId="{00000000-0000-0000-0000-000000000000}"/>
          </ac:spMkLst>
        </pc:spChg>
        <pc:spChg chg="add del mod">
          <ac:chgData name="Houxiang Zhang" userId="bab610d8-fcff-49e8-b6d6-aad85c8dc696" providerId="ADAL" clId="{3DB95229-A61B-4606-9682-E6A38282E9C3}" dt="2021-04-27T14:54:24.241" v="349" actId="478"/>
          <ac:spMkLst>
            <pc:docMk/>
            <pc:sldMk cId="3220085024" sldId="1366"/>
            <ac:spMk id="5" creationId="{68A8B14D-A996-4FC7-A99E-B0AD0A7FA3C2}"/>
          </ac:spMkLst>
        </pc:spChg>
        <pc:picChg chg="add mod">
          <ac:chgData name="Houxiang Zhang" userId="bab610d8-fcff-49e8-b6d6-aad85c8dc696" providerId="ADAL" clId="{3DB95229-A61B-4606-9682-E6A38282E9C3}" dt="2021-04-27T14:54:42.644" v="352" actId="1076"/>
          <ac:picMkLst>
            <pc:docMk/>
            <pc:sldMk cId="3220085024" sldId="1366"/>
            <ac:picMk id="7" creationId="{F8E73DDD-7635-4BF7-89AB-DB7C9AD99938}"/>
          </ac:picMkLst>
        </pc:picChg>
        <pc:picChg chg="add mod">
          <ac:chgData name="Houxiang Zhang" userId="bab610d8-fcff-49e8-b6d6-aad85c8dc696" providerId="ADAL" clId="{3DB95229-A61B-4606-9682-E6A38282E9C3}" dt="2021-04-27T14:54:42.644" v="352" actId="1076"/>
          <ac:picMkLst>
            <pc:docMk/>
            <pc:sldMk cId="3220085024" sldId="1366"/>
            <ac:picMk id="8" creationId="{77AFA77E-F0A0-4E98-B1CB-99F7740504B0}"/>
          </ac:picMkLst>
        </pc:picChg>
        <pc:picChg chg="add mod">
          <ac:chgData name="Houxiang Zhang" userId="bab610d8-fcff-49e8-b6d6-aad85c8dc696" providerId="ADAL" clId="{3DB95229-A61B-4606-9682-E6A38282E9C3}" dt="2021-04-27T14:54:42.644" v="352" actId="1076"/>
          <ac:picMkLst>
            <pc:docMk/>
            <pc:sldMk cId="3220085024" sldId="1366"/>
            <ac:picMk id="9" creationId="{2E0AA071-03FA-47C3-88D3-09170D3C4D9D}"/>
          </ac:picMkLst>
        </pc:picChg>
        <pc:picChg chg="del">
          <ac:chgData name="Houxiang Zhang" userId="bab610d8-fcff-49e8-b6d6-aad85c8dc696" providerId="ADAL" clId="{3DB95229-A61B-4606-9682-E6A38282E9C3}" dt="2021-04-27T14:54:25.090" v="350" actId="478"/>
          <ac:picMkLst>
            <pc:docMk/>
            <pc:sldMk cId="3220085024" sldId="1366"/>
            <ac:picMk id="10" creationId="{DA0416FB-778C-4E94-9D15-80709749872D}"/>
          </ac:picMkLst>
        </pc:picChg>
      </pc:sldChg>
      <pc:sldChg chg="addSp delSp modSp add del mod">
        <pc:chgData name="Houxiang Zhang" userId="bab610d8-fcff-49e8-b6d6-aad85c8dc696" providerId="ADAL" clId="{3DB95229-A61B-4606-9682-E6A38282E9C3}" dt="2021-04-27T15:03:01.032" v="612" actId="47"/>
        <pc:sldMkLst>
          <pc:docMk/>
          <pc:sldMk cId="795329178" sldId="1367"/>
        </pc:sldMkLst>
        <pc:spChg chg="mod">
          <ac:chgData name="Houxiang Zhang" userId="bab610d8-fcff-49e8-b6d6-aad85c8dc696" providerId="ADAL" clId="{3DB95229-A61B-4606-9682-E6A38282E9C3}" dt="2021-04-27T14:55:41.234" v="356" actId="6549"/>
          <ac:spMkLst>
            <pc:docMk/>
            <pc:sldMk cId="795329178" sldId="1367"/>
            <ac:spMk id="2" creationId="{00000000-0000-0000-0000-000000000000}"/>
          </ac:spMkLst>
        </pc:spChg>
        <pc:picChg chg="add mod">
          <ac:chgData name="Houxiang Zhang" userId="bab610d8-fcff-49e8-b6d6-aad85c8dc696" providerId="ADAL" clId="{3DB95229-A61B-4606-9682-E6A38282E9C3}" dt="2021-04-27T14:55:52.439" v="361" actId="1076"/>
          <ac:picMkLst>
            <pc:docMk/>
            <pc:sldMk cId="795329178" sldId="1367"/>
            <ac:picMk id="6" creationId="{A459322E-D941-4BE9-928C-B607CC480907}"/>
          </ac:picMkLst>
        </pc:picChg>
        <pc:picChg chg="del">
          <ac:chgData name="Houxiang Zhang" userId="bab610d8-fcff-49e8-b6d6-aad85c8dc696" providerId="ADAL" clId="{3DB95229-A61B-4606-9682-E6A38282E9C3}" dt="2021-04-27T14:55:44.243" v="358" actId="478"/>
          <ac:picMkLst>
            <pc:docMk/>
            <pc:sldMk cId="795329178" sldId="1367"/>
            <ac:picMk id="7" creationId="{F8E73DDD-7635-4BF7-89AB-DB7C9AD99938}"/>
          </ac:picMkLst>
        </pc:picChg>
        <pc:picChg chg="del">
          <ac:chgData name="Houxiang Zhang" userId="bab610d8-fcff-49e8-b6d6-aad85c8dc696" providerId="ADAL" clId="{3DB95229-A61B-4606-9682-E6A38282E9C3}" dt="2021-04-27T14:55:42.895" v="357" actId="478"/>
          <ac:picMkLst>
            <pc:docMk/>
            <pc:sldMk cId="795329178" sldId="1367"/>
            <ac:picMk id="8" creationId="{77AFA77E-F0A0-4E98-B1CB-99F7740504B0}"/>
          </ac:picMkLst>
        </pc:picChg>
        <pc:picChg chg="del">
          <ac:chgData name="Houxiang Zhang" userId="bab610d8-fcff-49e8-b6d6-aad85c8dc696" providerId="ADAL" clId="{3DB95229-A61B-4606-9682-E6A38282E9C3}" dt="2021-04-27T14:55:46.058" v="359" actId="478"/>
          <ac:picMkLst>
            <pc:docMk/>
            <pc:sldMk cId="795329178" sldId="1367"/>
            <ac:picMk id="9" creationId="{2E0AA071-03FA-47C3-88D3-09170D3C4D9D}"/>
          </ac:picMkLst>
        </pc:picChg>
      </pc:sldChg>
      <pc:sldChg chg="del modTransition">
        <pc:chgData name="Houxiang Zhang" userId="bab610d8-fcff-49e8-b6d6-aad85c8dc696" providerId="ADAL" clId="{3DB95229-A61B-4606-9682-E6A38282E9C3}" dt="2021-04-27T14:41:30.074" v="245" actId="47"/>
        <pc:sldMkLst>
          <pc:docMk/>
          <pc:sldMk cId="3021973259" sldId="1367"/>
        </pc:sldMkLst>
      </pc:sldChg>
      <pc:sldChg chg="add del">
        <pc:chgData name="Houxiang Zhang" userId="bab610d8-fcff-49e8-b6d6-aad85c8dc696" providerId="ADAL" clId="{3DB95229-A61B-4606-9682-E6A38282E9C3}" dt="2021-04-27T15:03:10.208" v="613" actId="2696"/>
        <pc:sldMkLst>
          <pc:docMk/>
          <pc:sldMk cId="570198270" sldId="1368"/>
        </pc:sldMkLst>
      </pc:sldChg>
      <pc:sldChg chg="add">
        <pc:chgData name="Houxiang Zhang" userId="bab610d8-fcff-49e8-b6d6-aad85c8dc696" providerId="ADAL" clId="{3DB95229-A61B-4606-9682-E6A38282E9C3}" dt="2021-04-27T15:03:14.566" v="614"/>
        <pc:sldMkLst>
          <pc:docMk/>
          <pc:sldMk cId="2807741008" sldId="1368"/>
        </pc:sldMkLst>
      </pc:sldChg>
      <pc:sldChg chg="del">
        <pc:chgData name="Houxiang Zhang" userId="bab610d8-fcff-49e8-b6d6-aad85c8dc696" providerId="ADAL" clId="{3DB95229-A61B-4606-9682-E6A38282E9C3}" dt="2021-04-27T14:22:49.245" v="98" actId="47"/>
        <pc:sldMkLst>
          <pc:docMk/>
          <pc:sldMk cId="2905150900" sldId="1368"/>
        </pc:sldMkLst>
      </pc:sldChg>
      <pc:sldChg chg="addSp delSp modSp add del mod">
        <pc:chgData name="Houxiang Zhang" userId="bab610d8-fcff-49e8-b6d6-aad85c8dc696" providerId="ADAL" clId="{3DB95229-A61B-4606-9682-E6A38282E9C3}" dt="2021-04-27T15:03:10.208" v="613" actId="2696"/>
        <pc:sldMkLst>
          <pc:docMk/>
          <pc:sldMk cId="194317384" sldId="1369"/>
        </pc:sldMkLst>
        <pc:picChg chg="add mod">
          <ac:chgData name="Houxiang Zhang" userId="bab610d8-fcff-49e8-b6d6-aad85c8dc696" providerId="ADAL" clId="{3DB95229-A61B-4606-9682-E6A38282E9C3}" dt="2021-04-27T14:57:02.342" v="374"/>
          <ac:picMkLst>
            <pc:docMk/>
            <pc:sldMk cId="194317384" sldId="1369"/>
            <ac:picMk id="4" creationId="{620A16C4-2530-44EF-8AAF-FFD2CAC104BC}"/>
          </ac:picMkLst>
        </pc:picChg>
        <pc:picChg chg="del">
          <ac:chgData name="Houxiang Zhang" userId="bab610d8-fcff-49e8-b6d6-aad85c8dc696" providerId="ADAL" clId="{3DB95229-A61B-4606-9682-E6A38282E9C3}" dt="2021-04-27T14:56:58.514" v="373" actId="478"/>
          <ac:picMkLst>
            <pc:docMk/>
            <pc:sldMk cId="194317384" sldId="1369"/>
            <ac:picMk id="6" creationId="{A459322E-D941-4BE9-928C-B607CC480907}"/>
          </ac:picMkLst>
        </pc:picChg>
      </pc:sldChg>
      <pc:sldChg chg="add">
        <pc:chgData name="Houxiang Zhang" userId="bab610d8-fcff-49e8-b6d6-aad85c8dc696" providerId="ADAL" clId="{3DB95229-A61B-4606-9682-E6A38282E9C3}" dt="2021-04-27T15:03:14.566" v="614"/>
        <pc:sldMkLst>
          <pc:docMk/>
          <pc:sldMk cId="4226803766" sldId="1369"/>
        </pc:sldMkLst>
      </pc:sldChg>
      <pc:sldChg chg="addSp delSp modSp add del mod">
        <pc:chgData name="Houxiang Zhang" userId="bab610d8-fcff-49e8-b6d6-aad85c8dc696" providerId="ADAL" clId="{3DB95229-A61B-4606-9682-E6A38282E9C3}" dt="2021-04-27T15:03:10.208" v="613" actId="2696"/>
        <pc:sldMkLst>
          <pc:docMk/>
          <pc:sldMk cId="995526677" sldId="1370"/>
        </pc:sldMkLst>
        <pc:spChg chg="mod">
          <ac:chgData name="Houxiang Zhang" userId="bab610d8-fcff-49e8-b6d6-aad85c8dc696" providerId="ADAL" clId="{3DB95229-A61B-4606-9682-E6A38282E9C3}" dt="2021-04-27T14:57:25.586" v="377"/>
          <ac:spMkLst>
            <pc:docMk/>
            <pc:sldMk cId="995526677" sldId="1370"/>
            <ac:spMk id="2" creationId="{00000000-0000-0000-0000-000000000000}"/>
          </ac:spMkLst>
        </pc:spChg>
        <pc:picChg chg="del">
          <ac:chgData name="Houxiang Zhang" userId="bab610d8-fcff-49e8-b6d6-aad85c8dc696" providerId="ADAL" clId="{3DB95229-A61B-4606-9682-E6A38282E9C3}" dt="2021-04-27T14:57:27.430" v="378" actId="478"/>
          <ac:picMkLst>
            <pc:docMk/>
            <pc:sldMk cId="995526677" sldId="1370"/>
            <ac:picMk id="4" creationId="{620A16C4-2530-44EF-8AAF-FFD2CAC104BC}"/>
          </ac:picMkLst>
        </pc:picChg>
        <pc:picChg chg="add mod">
          <ac:chgData name="Houxiang Zhang" userId="bab610d8-fcff-49e8-b6d6-aad85c8dc696" providerId="ADAL" clId="{3DB95229-A61B-4606-9682-E6A38282E9C3}" dt="2021-04-27T14:57:35.448" v="380" actId="1076"/>
          <ac:picMkLst>
            <pc:docMk/>
            <pc:sldMk cId="995526677" sldId="1370"/>
            <ac:picMk id="5" creationId="{FEE753EC-3972-4C60-BF4B-D78358371BD2}"/>
          </ac:picMkLst>
        </pc:picChg>
      </pc:sldChg>
      <pc:sldChg chg="add">
        <pc:chgData name="Houxiang Zhang" userId="bab610d8-fcff-49e8-b6d6-aad85c8dc696" providerId="ADAL" clId="{3DB95229-A61B-4606-9682-E6A38282E9C3}" dt="2021-04-27T15:03:14.566" v="614"/>
        <pc:sldMkLst>
          <pc:docMk/>
          <pc:sldMk cId="3741171361" sldId="1370"/>
        </pc:sldMkLst>
      </pc:sldChg>
      <pc:sldChg chg="add">
        <pc:chgData name="Houxiang Zhang" userId="bab610d8-fcff-49e8-b6d6-aad85c8dc696" providerId="ADAL" clId="{3DB95229-A61B-4606-9682-E6A38282E9C3}" dt="2021-04-27T15:03:14.566" v="614"/>
        <pc:sldMkLst>
          <pc:docMk/>
          <pc:sldMk cId="81296174" sldId="1371"/>
        </pc:sldMkLst>
      </pc:sldChg>
      <pc:sldChg chg="addSp delSp modSp add del mod">
        <pc:chgData name="Houxiang Zhang" userId="bab610d8-fcff-49e8-b6d6-aad85c8dc696" providerId="ADAL" clId="{3DB95229-A61B-4606-9682-E6A38282E9C3}" dt="2021-04-27T15:03:10.208" v="613" actId="2696"/>
        <pc:sldMkLst>
          <pc:docMk/>
          <pc:sldMk cId="1166417402" sldId="1371"/>
        </pc:sldMkLst>
        <pc:spChg chg="add mod">
          <ac:chgData name="Houxiang Zhang" userId="bab610d8-fcff-49e8-b6d6-aad85c8dc696" providerId="ADAL" clId="{3DB95229-A61B-4606-9682-E6A38282E9C3}" dt="2021-04-27T14:58:17.210" v="391" actId="1076"/>
          <ac:spMkLst>
            <pc:docMk/>
            <pc:sldMk cId="1166417402" sldId="1371"/>
            <ac:spMk id="7" creationId="{97972486-B604-4954-9272-BB93441D32B4}"/>
          </ac:spMkLst>
        </pc:spChg>
        <pc:spChg chg="add mod">
          <ac:chgData name="Houxiang Zhang" userId="bab610d8-fcff-49e8-b6d6-aad85c8dc696" providerId="ADAL" clId="{3DB95229-A61B-4606-9682-E6A38282E9C3}" dt="2021-04-27T14:58:17.210" v="391" actId="1076"/>
          <ac:spMkLst>
            <pc:docMk/>
            <pc:sldMk cId="1166417402" sldId="1371"/>
            <ac:spMk id="10" creationId="{3BBFE696-E639-4803-96B6-E89815E7F472}"/>
          </ac:spMkLst>
        </pc:spChg>
        <pc:picChg chg="add mod">
          <ac:chgData name="Houxiang Zhang" userId="bab610d8-fcff-49e8-b6d6-aad85c8dc696" providerId="ADAL" clId="{3DB95229-A61B-4606-9682-E6A38282E9C3}" dt="2021-04-27T14:58:17.210" v="391" actId="1076"/>
          <ac:picMkLst>
            <pc:docMk/>
            <pc:sldMk cId="1166417402" sldId="1371"/>
            <ac:picMk id="4" creationId="{1B9B5982-720B-487B-9DA2-3ED8DBBDEA2C}"/>
          </ac:picMkLst>
        </pc:picChg>
        <pc:picChg chg="del">
          <ac:chgData name="Houxiang Zhang" userId="bab610d8-fcff-49e8-b6d6-aad85c8dc696" providerId="ADAL" clId="{3DB95229-A61B-4606-9682-E6A38282E9C3}" dt="2021-04-27T14:57:47.985" v="383" actId="478"/>
          <ac:picMkLst>
            <pc:docMk/>
            <pc:sldMk cId="1166417402" sldId="1371"/>
            <ac:picMk id="5" creationId="{FEE753EC-3972-4C60-BF4B-D78358371BD2}"/>
          </ac:picMkLst>
        </pc:picChg>
        <pc:picChg chg="add mod">
          <ac:chgData name="Houxiang Zhang" userId="bab610d8-fcff-49e8-b6d6-aad85c8dc696" providerId="ADAL" clId="{3DB95229-A61B-4606-9682-E6A38282E9C3}" dt="2021-04-27T14:58:17.210" v="391" actId="1076"/>
          <ac:picMkLst>
            <pc:docMk/>
            <pc:sldMk cId="1166417402" sldId="1371"/>
            <ac:picMk id="6" creationId="{847C0EF2-2CA5-4B6D-B609-21C4D37A7ACE}"/>
          </ac:picMkLst>
        </pc:picChg>
        <pc:picChg chg="add mod">
          <ac:chgData name="Houxiang Zhang" userId="bab610d8-fcff-49e8-b6d6-aad85c8dc696" providerId="ADAL" clId="{3DB95229-A61B-4606-9682-E6A38282E9C3}" dt="2021-04-27T14:58:21.921" v="392" actId="14100"/>
          <ac:picMkLst>
            <pc:docMk/>
            <pc:sldMk cId="1166417402" sldId="1371"/>
            <ac:picMk id="8" creationId="{629A9E3F-0A20-4B9B-A144-9A74305B56C0}"/>
          </ac:picMkLst>
        </pc:picChg>
        <pc:picChg chg="add mod">
          <ac:chgData name="Houxiang Zhang" userId="bab610d8-fcff-49e8-b6d6-aad85c8dc696" providerId="ADAL" clId="{3DB95229-A61B-4606-9682-E6A38282E9C3}" dt="2021-04-27T14:58:17.210" v="391" actId="1076"/>
          <ac:picMkLst>
            <pc:docMk/>
            <pc:sldMk cId="1166417402" sldId="1371"/>
            <ac:picMk id="9" creationId="{474973C0-8F2D-4AF2-B98B-A0447BE15B9A}"/>
          </ac:picMkLst>
        </pc:picChg>
      </pc:sldChg>
      <pc:sldChg chg="addSp delSp modSp add del mod">
        <pc:chgData name="Houxiang Zhang" userId="bab610d8-fcff-49e8-b6d6-aad85c8dc696" providerId="ADAL" clId="{3DB95229-A61B-4606-9682-E6A38282E9C3}" dt="2021-04-27T15:03:10.208" v="613" actId="2696"/>
        <pc:sldMkLst>
          <pc:docMk/>
          <pc:sldMk cId="1395986782" sldId="1372"/>
        </pc:sldMkLst>
        <pc:spChg chg="add del mod">
          <ac:chgData name="Houxiang Zhang" userId="bab610d8-fcff-49e8-b6d6-aad85c8dc696" providerId="ADAL" clId="{3DB95229-A61B-4606-9682-E6A38282E9C3}" dt="2021-04-27T15:01:06.726" v="509" actId="478"/>
          <ac:spMkLst>
            <pc:docMk/>
            <pc:sldMk cId="1395986782" sldId="1372"/>
            <ac:spMk id="3" creationId="{47BFD43A-C1A3-4BDE-917E-12741E0883AE}"/>
          </ac:spMkLst>
        </pc:spChg>
        <pc:spChg chg="add mod">
          <ac:chgData name="Houxiang Zhang" userId="bab610d8-fcff-49e8-b6d6-aad85c8dc696" providerId="ADAL" clId="{3DB95229-A61B-4606-9682-E6A38282E9C3}" dt="2021-04-27T15:02:00.607" v="578" actId="1076"/>
          <ac:spMkLst>
            <pc:docMk/>
            <pc:sldMk cId="1395986782" sldId="1372"/>
            <ac:spMk id="5" creationId="{D88F544C-D054-4F6A-B3CD-325318733FFC}"/>
          </ac:spMkLst>
        </pc:spChg>
        <pc:spChg chg="del">
          <ac:chgData name="Houxiang Zhang" userId="bab610d8-fcff-49e8-b6d6-aad85c8dc696" providerId="ADAL" clId="{3DB95229-A61B-4606-9682-E6A38282E9C3}" dt="2021-04-27T14:58:46.530" v="395" actId="478"/>
          <ac:spMkLst>
            <pc:docMk/>
            <pc:sldMk cId="1395986782" sldId="1372"/>
            <ac:spMk id="7" creationId="{97972486-B604-4954-9272-BB93441D32B4}"/>
          </ac:spMkLst>
        </pc:spChg>
        <pc:spChg chg="del">
          <ac:chgData name="Houxiang Zhang" userId="bab610d8-fcff-49e8-b6d6-aad85c8dc696" providerId="ADAL" clId="{3DB95229-A61B-4606-9682-E6A38282E9C3}" dt="2021-04-27T14:58:48.038" v="397" actId="478"/>
          <ac:spMkLst>
            <pc:docMk/>
            <pc:sldMk cId="1395986782" sldId="1372"/>
            <ac:spMk id="10" creationId="{3BBFE696-E639-4803-96B6-E89815E7F472}"/>
          </ac:spMkLst>
        </pc:spChg>
        <pc:picChg chg="del">
          <ac:chgData name="Houxiang Zhang" userId="bab610d8-fcff-49e8-b6d6-aad85c8dc696" providerId="ADAL" clId="{3DB95229-A61B-4606-9682-E6A38282E9C3}" dt="2021-04-27T14:58:47.349" v="396" actId="478"/>
          <ac:picMkLst>
            <pc:docMk/>
            <pc:sldMk cId="1395986782" sldId="1372"/>
            <ac:picMk id="4" creationId="{1B9B5982-720B-487B-9DA2-3ED8DBBDEA2C}"/>
          </ac:picMkLst>
        </pc:picChg>
        <pc:picChg chg="del">
          <ac:chgData name="Houxiang Zhang" userId="bab610d8-fcff-49e8-b6d6-aad85c8dc696" providerId="ADAL" clId="{3DB95229-A61B-4606-9682-E6A38282E9C3}" dt="2021-04-27T14:58:48.502" v="398" actId="478"/>
          <ac:picMkLst>
            <pc:docMk/>
            <pc:sldMk cId="1395986782" sldId="1372"/>
            <ac:picMk id="6" creationId="{847C0EF2-2CA5-4B6D-B609-21C4D37A7ACE}"/>
          </ac:picMkLst>
        </pc:picChg>
        <pc:picChg chg="del">
          <ac:chgData name="Houxiang Zhang" userId="bab610d8-fcff-49e8-b6d6-aad85c8dc696" providerId="ADAL" clId="{3DB95229-A61B-4606-9682-E6A38282E9C3}" dt="2021-04-27T14:58:49.056" v="399" actId="478"/>
          <ac:picMkLst>
            <pc:docMk/>
            <pc:sldMk cId="1395986782" sldId="1372"/>
            <ac:picMk id="8" creationId="{629A9E3F-0A20-4B9B-A144-9A74305B56C0}"/>
          </ac:picMkLst>
        </pc:picChg>
        <pc:picChg chg="del">
          <ac:chgData name="Houxiang Zhang" userId="bab610d8-fcff-49e8-b6d6-aad85c8dc696" providerId="ADAL" clId="{3DB95229-A61B-4606-9682-E6A38282E9C3}" dt="2021-04-27T14:58:49.590" v="400" actId="478"/>
          <ac:picMkLst>
            <pc:docMk/>
            <pc:sldMk cId="1395986782" sldId="1372"/>
            <ac:picMk id="9" creationId="{474973C0-8F2D-4AF2-B98B-A0447BE15B9A}"/>
          </ac:picMkLst>
        </pc:picChg>
        <pc:picChg chg="add mod">
          <ac:chgData name="Houxiang Zhang" userId="bab610d8-fcff-49e8-b6d6-aad85c8dc696" providerId="ADAL" clId="{3DB95229-A61B-4606-9682-E6A38282E9C3}" dt="2021-04-27T14:58:54.713" v="402" actId="1076"/>
          <ac:picMkLst>
            <pc:docMk/>
            <pc:sldMk cId="1395986782" sldId="1372"/>
            <ac:picMk id="11" creationId="{CD182DA0-47E0-4C35-B494-C0DEE4BC2488}"/>
          </ac:picMkLst>
        </pc:picChg>
      </pc:sldChg>
      <pc:sldChg chg="add">
        <pc:chgData name="Houxiang Zhang" userId="bab610d8-fcff-49e8-b6d6-aad85c8dc696" providerId="ADAL" clId="{3DB95229-A61B-4606-9682-E6A38282E9C3}" dt="2021-04-27T15:03:14.566" v="614"/>
        <pc:sldMkLst>
          <pc:docMk/>
          <pc:sldMk cId="3908073497" sldId="1372"/>
        </pc:sldMkLst>
      </pc:sldChg>
      <pc:sldMasterChg chg="del delSldLayout">
        <pc:chgData name="Houxiang Zhang" userId="bab610d8-fcff-49e8-b6d6-aad85c8dc696" providerId="ADAL" clId="{3DB95229-A61B-4606-9682-E6A38282E9C3}" dt="2021-04-27T15:07:50.101" v="671" actId="47"/>
        <pc:sldMasterMkLst>
          <pc:docMk/>
          <pc:sldMasterMk cId="3775489005" sldId="2147483862"/>
        </pc:sldMasterMkLst>
        <pc:sldLayoutChg chg="del">
          <pc:chgData name="Houxiang Zhang" userId="bab610d8-fcff-49e8-b6d6-aad85c8dc696" providerId="ADAL" clId="{3DB95229-A61B-4606-9682-E6A38282E9C3}" dt="2021-04-27T15:07:50.101" v="671" actId="47"/>
          <pc:sldLayoutMkLst>
            <pc:docMk/>
            <pc:sldMasterMk cId="3775489005" sldId="2147483862"/>
            <pc:sldLayoutMk cId="2134679922" sldId="2147483863"/>
          </pc:sldLayoutMkLst>
        </pc:sldLayoutChg>
        <pc:sldLayoutChg chg="del">
          <pc:chgData name="Houxiang Zhang" userId="bab610d8-fcff-49e8-b6d6-aad85c8dc696" providerId="ADAL" clId="{3DB95229-A61B-4606-9682-E6A38282E9C3}" dt="2021-04-27T15:07:50.101" v="671" actId="47"/>
          <pc:sldLayoutMkLst>
            <pc:docMk/>
            <pc:sldMasterMk cId="3775489005" sldId="2147483862"/>
            <pc:sldLayoutMk cId="3688359550" sldId="2147483864"/>
          </pc:sldLayoutMkLst>
        </pc:sldLayoutChg>
        <pc:sldLayoutChg chg="del">
          <pc:chgData name="Houxiang Zhang" userId="bab610d8-fcff-49e8-b6d6-aad85c8dc696" providerId="ADAL" clId="{3DB95229-A61B-4606-9682-E6A38282E9C3}" dt="2021-04-27T15:07:50.101" v="671" actId="47"/>
          <pc:sldLayoutMkLst>
            <pc:docMk/>
            <pc:sldMasterMk cId="3775489005" sldId="2147483862"/>
            <pc:sldLayoutMk cId="771088932" sldId="2147483865"/>
          </pc:sldLayoutMkLst>
        </pc:sldLayoutChg>
        <pc:sldLayoutChg chg="del">
          <pc:chgData name="Houxiang Zhang" userId="bab610d8-fcff-49e8-b6d6-aad85c8dc696" providerId="ADAL" clId="{3DB95229-A61B-4606-9682-E6A38282E9C3}" dt="2021-04-27T15:07:50.101" v="671" actId="47"/>
          <pc:sldLayoutMkLst>
            <pc:docMk/>
            <pc:sldMasterMk cId="3775489005" sldId="2147483862"/>
            <pc:sldLayoutMk cId="544019902" sldId="2147483866"/>
          </pc:sldLayoutMkLst>
        </pc:sldLayoutChg>
        <pc:sldLayoutChg chg="del">
          <pc:chgData name="Houxiang Zhang" userId="bab610d8-fcff-49e8-b6d6-aad85c8dc696" providerId="ADAL" clId="{3DB95229-A61B-4606-9682-E6A38282E9C3}" dt="2021-04-27T15:07:50.101" v="671" actId="47"/>
          <pc:sldLayoutMkLst>
            <pc:docMk/>
            <pc:sldMasterMk cId="3775489005" sldId="2147483862"/>
            <pc:sldLayoutMk cId="3818813714" sldId="2147483867"/>
          </pc:sldLayoutMkLst>
        </pc:sldLayoutChg>
        <pc:sldLayoutChg chg="del">
          <pc:chgData name="Houxiang Zhang" userId="bab610d8-fcff-49e8-b6d6-aad85c8dc696" providerId="ADAL" clId="{3DB95229-A61B-4606-9682-E6A38282E9C3}" dt="2021-04-27T15:07:50.101" v="671" actId="47"/>
          <pc:sldLayoutMkLst>
            <pc:docMk/>
            <pc:sldMasterMk cId="3775489005" sldId="2147483862"/>
            <pc:sldLayoutMk cId="3166272599" sldId="2147483868"/>
          </pc:sldLayoutMkLst>
        </pc:sldLayoutChg>
        <pc:sldLayoutChg chg="del">
          <pc:chgData name="Houxiang Zhang" userId="bab610d8-fcff-49e8-b6d6-aad85c8dc696" providerId="ADAL" clId="{3DB95229-A61B-4606-9682-E6A38282E9C3}" dt="2021-04-27T15:07:50.101" v="671" actId="47"/>
          <pc:sldLayoutMkLst>
            <pc:docMk/>
            <pc:sldMasterMk cId="3775489005" sldId="2147483862"/>
            <pc:sldLayoutMk cId="2850528500" sldId="2147483869"/>
          </pc:sldLayoutMkLst>
        </pc:sldLayoutChg>
        <pc:sldLayoutChg chg="del">
          <pc:chgData name="Houxiang Zhang" userId="bab610d8-fcff-49e8-b6d6-aad85c8dc696" providerId="ADAL" clId="{3DB95229-A61B-4606-9682-E6A38282E9C3}" dt="2021-04-27T15:07:50.101" v="671" actId="47"/>
          <pc:sldLayoutMkLst>
            <pc:docMk/>
            <pc:sldMasterMk cId="3775489005" sldId="2147483862"/>
            <pc:sldLayoutMk cId="2210533429" sldId="2147483870"/>
          </pc:sldLayoutMkLst>
        </pc:sldLayoutChg>
        <pc:sldLayoutChg chg="del">
          <pc:chgData name="Houxiang Zhang" userId="bab610d8-fcff-49e8-b6d6-aad85c8dc696" providerId="ADAL" clId="{3DB95229-A61B-4606-9682-E6A38282E9C3}" dt="2021-04-27T15:07:50.101" v="671" actId="47"/>
          <pc:sldLayoutMkLst>
            <pc:docMk/>
            <pc:sldMasterMk cId="3775489005" sldId="2147483862"/>
            <pc:sldLayoutMk cId="3727875926" sldId="2147483871"/>
          </pc:sldLayoutMkLst>
        </pc:sldLayoutChg>
        <pc:sldLayoutChg chg="del">
          <pc:chgData name="Houxiang Zhang" userId="bab610d8-fcff-49e8-b6d6-aad85c8dc696" providerId="ADAL" clId="{3DB95229-A61B-4606-9682-E6A38282E9C3}" dt="2021-04-27T15:07:50.101" v="671" actId="47"/>
          <pc:sldLayoutMkLst>
            <pc:docMk/>
            <pc:sldMasterMk cId="3775489005" sldId="2147483862"/>
            <pc:sldLayoutMk cId="614001867" sldId="2147483872"/>
          </pc:sldLayoutMkLst>
        </pc:sldLayoutChg>
        <pc:sldLayoutChg chg="del">
          <pc:chgData name="Houxiang Zhang" userId="bab610d8-fcff-49e8-b6d6-aad85c8dc696" providerId="ADAL" clId="{3DB95229-A61B-4606-9682-E6A38282E9C3}" dt="2021-04-27T15:07:50.101" v="671" actId="47"/>
          <pc:sldLayoutMkLst>
            <pc:docMk/>
            <pc:sldMasterMk cId="3775489005" sldId="2147483862"/>
            <pc:sldLayoutMk cId="2818362876" sldId="2147483873"/>
          </pc:sldLayoutMkLst>
        </pc:sldLayoutChg>
      </pc:sldMasterChg>
      <pc:sldMasterChg chg="del delSldLayout">
        <pc:chgData name="Houxiang Zhang" userId="bab610d8-fcff-49e8-b6d6-aad85c8dc696" providerId="ADAL" clId="{3DB95229-A61B-4606-9682-E6A38282E9C3}" dt="2021-04-27T14:22:49.245" v="98" actId="47"/>
        <pc:sldMasterMkLst>
          <pc:docMk/>
          <pc:sldMasterMk cId="3068257089" sldId="2147483904"/>
        </pc:sldMasterMkLst>
        <pc:sldLayoutChg chg="del">
          <pc:chgData name="Houxiang Zhang" userId="bab610d8-fcff-49e8-b6d6-aad85c8dc696" providerId="ADAL" clId="{3DB95229-A61B-4606-9682-E6A38282E9C3}" dt="2021-04-27T14:22:49.245" v="98" actId="47"/>
          <pc:sldLayoutMkLst>
            <pc:docMk/>
            <pc:sldMasterMk cId="3068257089" sldId="2147483904"/>
            <pc:sldLayoutMk cId="2193235786" sldId="2147483905"/>
          </pc:sldLayoutMkLst>
        </pc:sldLayoutChg>
        <pc:sldLayoutChg chg="del">
          <pc:chgData name="Houxiang Zhang" userId="bab610d8-fcff-49e8-b6d6-aad85c8dc696" providerId="ADAL" clId="{3DB95229-A61B-4606-9682-E6A38282E9C3}" dt="2021-04-27T14:22:49.245" v="98" actId="47"/>
          <pc:sldLayoutMkLst>
            <pc:docMk/>
            <pc:sldMasterMk cId="3068257089" sldId="2147483904"/>
            <pc:sldLayoutMk cId="3150793004" sldId="2147483906"/>
          </pc:sldLayoutMkLst>
        </pc:sldLayoutChg>
        <pc:sldLayoutChg chg="del">
          <pc:chgData name="Houxiang Zhang" userId="bab610d8-fcff-49e8-b6d6-aad85c8dc696" providerId="ADAL" clId="{3DB95229-A61B-4606-9682-E6A38282E9C3}" dt="2021-04-27T14:22:49.245" v="98" actId="47"/>
          <pc:sldLayoutMkLst>
            <pc:docMk/>
            <pc:sldMasterMk cId="3068257089" sldId="2147483904"/>
            <pc:sldLayoutMk cId="1162195784" sldId="2147483907"/>
          </pc:sldLayoutMkLst>
        </pc:sldLayoutChg>
        <pc:sldLayoutChg chg="del">
          <pc:chgData name="Houxiang Zhang" userId="bab610d8-fcff-49e8-b6d6-aad85c8dc696" providerId="ADAL" clId="{3DB95229-A61B-4606-9682-E6A38282E9C3}" dt="2021-04-27T14:22:49.245" v="98" actId="47"/>
          <pc:sldLayoutMkLst>
            <pc:docMk/>
            <pc:sldMasterMk cId="3068257089" sldId="2147483904"/>
            <pc:sldLayoutMk cId="2863550609" sldId="2147483908"/>
          </pc:sldLayoutMkLst>
        </pc:sldLayoutChg>
        <pc:sldLayoutChg chg="del">
          <pc:chgData name="Houxiang Zhang" userId="bab610d8-fcff-49e8-b6d6-aad85c8dc696" providerId="ADAL" clId="{3DB95229-A61B-4606-9682-E6A38282E9C3}" dt="2021-04-27T14:22:49.245" v="98" actId="47"/>
          <pc:sldLayoutMkLst>
            <pc:docMk/>
            <pc:sldMasterMk cId="3068257089" sldId="2147483904"/>
            <pc:sldLayoutMk cId="819296153" sldId="2147483909"/>
          </pc:sldLayoutMkLst>
        </pc:sldLayoutChg>
        <pc:sldLayoutChg chg="del">
          <pc:chgData name="Houxiang Zhang" userId="bab610d8-fcff-49e8-b6d6-aad85c8dc696" providerId="ADAL" clId="{3DB95229-A61B-4606-9682-E6A38282E9C3}" dt="2021-04-27T14:22:49.245" v="98" actId="47"/>
          <pc:sldLayoutMkLst>
            <pc:docMk/>
            <pc:sldMasterMk cId="3068257089" sldId="2147483904"/>
            <pc:sldLayoutMk cId="1007955092" sldId="2147483910"/>
          </pc:sldLayoutMkLst>
        </pc:sldLayoutChg>
        <pc:sldLayoutChg chg="del">
          <pc:chgData name="Houxiang Zhang" userId="bab610d8-fcff-49e8-b6d6-aad85c8dc696" providerId="ADAL" clId="{3DB95229-A61B-4606-9682-E6A38282E9C3}" dt="2021-04-27T14:22:49.245" v="98" actId="47"/>
          <pc:sldLayoutMkLst>
            <pc:docMk/>
            <pc:sldMasterMk cId="3068257089" sldId="2147483904"/>
            <pc:sldLayoutMk cId="1907311989" sldId="2147483911"/>
          </pc:sldLayoutMkLst>
        </pc:sldLayoutChg>
        <pc:sldLayoutChg chg="del">
          <pc:chgData name="Houxiang Zhang" userId="bab610d8-fcff-49e8-b6d6-aad85c8dc696" providerId="ADAL" clId="{3DB95229-A61B-4606-9682-E6A38282E9C3}" dt="2021-04-27T14:22:49.245" v="98" actId="47"/>
          <pc:sldLayoutMkLst>
            <pc:docMk/>
            <pc:sldMasterMk cId="3068257089" sldId="2147483904"/>
            <pc:sldLayoutMk cId="3458367646" sldId="2147483912"/>
          </pc:sldLayoutMkLst>
        </pc:sldLayoutChg>
        <pc:sldLayoutChg chg="del">
          <pc:chgData name="Houxiang Zhang" userId="bab610d8-fcff-49e8-b6d6-aad85c8dc696" providerId="ADAL" clId="{3DB95229-A61B-4606-9682-E6A38282E9C3}" dt="2021-04-27T14:22:49.245" v="98" actId="47"/>
          <pc:sldLayoutMkLst>
            <pc:docMk/>
            <pc:sldMasterMk cId="3068257089" sldId="2147483904"/>
            <pc:sldLayoutMk cId="1399835206" sldId="2147483913"/>
          </pc:sldLayoutMkLst>
        </pc:sldLayoutChg>
        <pc:sldLayoutChg chg="del">
          <pc:chgData name="Houxiang Zhang" userId="bab610d8-fcff-49e8-b6d6-aad85c8dc696" providerId="ADAL" clId="{3DB95229-A61B-4606-9682-E6A38282E9C3}" dt="2021-04-27T14:22:49.245" v="98" actId="47"/>
          <pc:sldLayoutMkLst>
            <pc:docMk/>
            <pc:sldMasterMk cId="3068257089" sldId="2147483904"/>
            <pc:sldLayoutMk cId="3069367825" sldId="2147483914"/>
          </pc:sldLayoutMkLst>
        </pc:sldLayoutChg>
        <pc:sldLayoutChg chg="del">
          <pc:chgData name="Houxiang Zhang" userId="bab610d8-fcff-49e8-b6d6-aad85c8dc696" providerId="ADAL" clId="{3DB95229-A61B-4606-9682-E6A38282E9C3}" dt="2021-04-27T14:22:49.245" v="98" actId="47"/>
          <pc:sldLayoutMkLst>
            <pc:docMk/>
            <pc:sldMasterMk cId="3068257089" sldId="2147483904"/>
            <pc:sldLayoutMk cId="2106019566" sldId="2147483915"/>
          </pc:sldLayoutMkLst>
        </pc:sldLayoutChg>
      </pc:sldMasterChg>
    </pc:docChg>
  </pc:docChgLst>
  <pc:docChgLst>
    <pc:chgData name="Houxiang Zhang" userId="bab610d8-fcff-49e8-b6d6-aad85c8dc696" providerId="ADAL" clId="{E21A4246-A1BA-4C4C-A0D2-29DA7C90D114}"/>
    <pc:docChg chg="custSel addSld delSld modSld">
      <pc:chgData name="Houxiang Zhang" userId="bab610d8-fcff-49e8-b6d6-aad85c8dc696" providerId="ADAL" clId="{E21A4246-A1BA-4C4C-A0D2-29DA7C90D114}" dt="2021-04-27T15:30:39.352" v="20" actId="478"/>
      <pc:docMkLst>
        <pc:docMk/>
      </pc:docMkLst>
      <pc:sldChg chg="del">
        <pc:chgData name="Houxiang Zhang" userId="bab610d8-fcff-49e8-b6d6-aad85c8dc696" providerId="ADAL" clId="{E21A4246-A1BA-4C4C-A0D2-29DA7C90D114}" dt="2021-04-27T15:28:59.306" v="5" actId="47"/>
        <pc:sldMkLst>
          <pc:docMk/>
          <pc:sldMk cId="741407451" sldId="546"/>
        </pc:sldMkLst>
      </pc:sldChg>
      <pc:sldChg chg="del">
        <pc:chgData name="Houxiang Zhang" userId="bab610d8-fcff-49e8-b6d6-aad85c8dc696" providerId="ADAL" clId="{E21A4246-A1BA-4C4C-A0D2-29DA7C90D114}" dt="2021-04-27T15:29:32.287" v="10" actId="47"/>
        <pc:sldMkLst>
          <pc:docMk/>
          <pc:sldMk cId="371494093" sldId="548"/>
        </pc:sldMkLst>
      </pc:sldChg>
      <pc:sldChg chg="del">
        <pc:chgData name="Houxiang Zhang" userId="bab610d8-fcff-49e8-b6d6-aad85c8dc696" providerId="ADAL" clId="{E21A4246-A1BA-4C4C-A0D2-29DA7C90D114}" dt="2021-04-27T15:30:04.395" v="15" actId="47"/>
        <pc:sldMkLst>
          <pc:docMk/>
          <pc:sldMk cId="789391179" sldId="551"/>
        </pc:sldMkLst>
      </pc:sldChg>
      <pc:sldChg chg="delSp modSp mod">
        <pc:chgData name="Houxiang Zhang" userId="bab610d8-fcff-49e8-b6d6-aad85c8dc696" providerId="ADAL" clId="{E21A4246-A1BA-4C4C-A0D2-29DA7C90D114}" dt="2021-04-27T15:30:23.866" v="17" actId="478"/>
        <pc:sldMkLst>
          <pc:docMk/>
          <pc:sldMk cId="131840764" sldId="584"/>
        </pc:sldMkLst>
        <pc:spChg chg="del mod">
          <ac:chgData name="Houxiang Zhang" userId="bab610d8-fcff-49e8-b6d6-aad85c8dc696" providerId="ADAL" clId="{E21A4246-A1BA-4C4C-A0D2-29DA7C90D114}" dt="2021-04-27T15:30:23.866" v="17" actId="478"/>
          <ac:spMkLst>
            <pc:docMk/>
            <pc:sldMk cId="131840764" sldId="584"/>
            <ac:spMk id="103" creationId="{00000000-0000-0000-0000-000000000000}"/>
          </ac:spMkLst>
        </pc:spChg>
      </pc:sldChg>
      <pc:sldChg chg="delSp mod">
        <pc:chgData name="Houxiang Zhang" userId="bab610d8-fcff-49e8-b6d6-aad85c8dc696" providerId="ADAL" clId="{E21A4246-A1BA-4C4C-A0D2-29DA7C90D114}" dt="2021-04-27T15:30:29.446" v="18" actId="478"/>
        <pc:sldMkLst>
          <pc:docMk/>
          <pc:sldMk cId="1783132566" sldId="585"/>
        </pc:sldMkLst>
        <pc:spChg chg="del">
          <ac:chgData name="Houxiang Zhang" userId="bab610d8-fcff-49e8-b6d6-aad85c8dc696" providerId="ADAL" clId="{E21A4246-A1BA-4C4C-A0D2-29DA7C90D114}" dt="2021-04-27T15:30:29.446" v="18" actId="478"/>
          <ac:spMkLst>
            <pc:docMk/>
            <pc:sldMk cId="1783132566" sldId="585"/>
            <ac:spMk id="109" creationId="{00000000-0000-0000-0000-000000000000}"/>
          </ac:spMkLst>
        </pc:spChg>
      </pc:sldChg>
      <pc:sldChg chg="delSp mod">
        <pc:chgData name="Houxiang Zhang" userId="bab610d8-fcff-49e8-b6d6-aad85c8dc696" providerId="ADAL" clId="{E21A4246-A1BA-4C4C-A0D2-29DA7C90D114}" dt="2021-04-27T15:30:34.994" v="19" actId="478"/>
        <pc:sldMkLst>
          <pc:docMk/>
          <pc:sldMk cId="3126327163" sldId="588"/>
        </pc:sldMkLst>
        <pc:spChg chg="del">
          <ac:chgData name="Houxiang Zhang" userId="bab610d8-fcff-49e8-b6d6-aad85c8dc696" providerId="ADAL" clId="{E21A4246-A1BA-4C4C-A0D2-29DA7C90D114}" dt="2021-04-27T15:30:34.994" v="19" actId="478"/>
          <ac:spMkLst>
            <pc:docMk/>
            <pc:sldMk cId="3126327163" sldId="588"/>
            <ac:spMk id="124" creationId="{00000000-0000-0000-0000-000000000000}"/>
          </ac:spMkLst>
        </pc:spChg>
      </pc:sldChg>
      <pc:sldChg chg="delSp mod">
        <pc:chgData name="Houxiang Zhang" userId="bab610d8-fcff-49e8-b6d6-aad85c8dc696" providerId="ADAL" clId="{E21A4246-A1BA-4C4C-A0D2-29DA7C90D114}" dt="2021-04-27T15:30:39.352" v="20" actId="478"/>
        <pc:sldMkLst>
          <pc:docMk/>
          <pc:sldMk cId="3035013837" sldId="589"/>
        </pc:sldMkLst>
        <pc:spChg chg="del">
          <ac:chgData name="Houxiang Zhang" userId="bab610d8-fcff-49e8-b6d6-aad85c8dc696" providerId="ADAL" clId="{E21A4246-A1BA-4C4C-A0D2-29DA7C90D114}" dt="2021-04-27T15:30:39.352" v="20" actId="478"/>
          <ac:spMkLst>
            <pc:docMk/>
            <pc:sldMk cId="3035013837" sldId="589"/>
            <ac:spMk id="129" creationId="{00000000-0000-0000-0000-000000000000}"/>
          </ac:spMkLst>
        </pc:spChg>
      </pc:sldChg>
      <pc:sldChg chg="addSp delSp modSp add mod">
        <pc:chgData name="Houxiang Zhang" userId="bab610d8-fcff-49e8-b6d6-aad85c8dc696" providerId="ADAL" clId="{E21A4246-A1BA-4C4C-A0D2-29DA7C90D114}" dt="2021-04-27T15:28:49.080" v="4"/>
        <pc:sldMkLst>
          <pc:docMk/>
          <pc:sldMk cId="63026894" sldId="1373"/>
        </pc:sldMkLst>
        <pc:spChg chg="del">
          <ac:chgData name="Houxiang Zhang" userId="bab610d8-fcff-49e8-b6d6-aad85c8dc696" providerId="ADAL" clId="{E21A4246-A1BA-4C4C-A0D2-29DA7C90D114}" dt="2021-04-27T15:28:32.135" v="2" actId="478"/>
          <ac:spMkLst>
            <pc:docMk/>
            <pc:sldMk cId="63026894" sldId="1373"/>
            <ac:spMk id="2" creationId="{00000000-0000-0000-0000-000000000000}"/>
          </ac:spMkLst>
        </pc:spChg>
        <pc:spChg chg="del">
          <ac:chgData name="Houxiang Zhang" userId="bab610d8-fcff-49e8-b6d6-aad85c8dc696" providerId="ADAL" clId="{E21A4246-A1BA-4C4C-A0D2-29DA7C90D114}" dt="2021-04-27T15:28:26.637" v="1" actId="478"/>
          <ac:spMkLst>
            <pc:docMk/>
            <pc:sldMk cId="63026894" sldId="1373"/>
            <ac:spMk id="3" creationId="{00000000-0000-0000-0000-000000000000}"/>
          </ac:spMkLst>
        </pc:spChg>
        <pc:spChg chg="add del mod">
          <ac:chgData name="Houxiang Zhang" userId="bab610d8-fcff-49e8-b6d6-aad85c8dc696" providerId="ADAL" clId="{E21A4246-A1BA-4C4C-A0D2-29DA7C90D114}" dt="2021-04-27T15:28:32.135" v="2" actId="478"/>
          <ac:spMkLst>
            <pc:docMk/>
            <pc:sldMk cId="63026894" sldId="1373"/>
            <ac:spMk id="11" creationId="{9C12E80E-0F44-418C-907B-8BE0A64B5387}"/>
          </ac:spMkLst>
        </pc:spChg>
        <pc:spChg chg="del">
          <ac:chgData name="Houxiang Zhang" userId="bab610d8-fcff-49e8-b6d6-aad85c8dc696" providerId="ADAL" clId="{E21A4246-A1BA-4C4C-A0D2-29DA7C90D114}" dt="2021-04-27T15:28:32.135" v="2" actId="478"/>
          <ac:spMkLst>
            <pc:docMk/>
            <pc:sldMk cId="63026894" sldId="1373"/>
            <ac:spMk id="23" creationId="{5265AA32-9D06-4056-9EFF-6351C1C50E15}"/>
          </ac:spMkLst>
        </pc:spChg>
        <pc:spChg chg="add del mod">
          <ac:chgData name="Houxiang Zhang" userId="bab610d8-fcff-49e8-b6d6-aad85c8dc696" providerId="ADAL" clId="{E21A4246-A1BA-4C4C-A0D2-29DA7C90D114}" dt="2021-04-27T15:28:34.174" v="3" actId="478"/>
          <ac:spMkLst>
            <pc:docMk/>
            <pc:sldMk cId="63026894" sldId="1373"/>
            <ac:spMk id="25" creationId="{AAFD1990-C37B-4BCC-A175-E702EC514F59}"/>
          </ac:spMkLst>
        </pc:spChg>
        <pc:spChg chg="add mod">
          <ac:chgData name="Houxiang Zhang" userId="bab610d8-fcff-49e8-b6d6-aad85c8dc696" providerId="ADAL" clId="{E21A4246-A1BA-4C4C-A0D2-29DA7C90D114}" dt="2021-04-27T15:28:49.080" v="4"/>
          <ac:spMkLst>
            <pc:docMk/>
            <pc:sldMk cId="63026894" sldId="1373"/>
            <ac:spMk id="26" creationId="{ECEA3709-A91D-41E8-9BDB-D1EA577EFAAA}"/>
          </ac:spMkLst>
        </pc:spChg>
        <pc:spChg chg="add mod">
          <ac:chgData name="Houxiang Zhang" userId="bab610d8-fcff-49e8-b6d6-aad85c8dc696" providerId="ADAL" clId="{E21A4246-A1BA-4C4C-A0D2-29DA7C90D114}" dt="2021-04-27T15:28:49.080" v="4"/>
          <ac:spMkLst>
            <pc:docMk/>
            <pc:sldMk cId="63026894" sldId="1373"/>
            <ac:spMk id="27" creationId="{C5E0BE75-2377-47D6-B7F3-C70557F30582}"/>
          </ac:spMkLst>
        </pc:spChg>
        <pc:grpChg chg="del">
          <ac:chgData name="Houxiang Zhang" userId="bab610d8-fcff-49e8-b6d6-aad85c8dc696" providerId="ADAL" clId="{E21A4246-A1BA-4C4C-A0D2-29DA7C90D114}" dt="2021-04-27T15:28:32.135" v="2" actId="478"/>
          <ac:grpSpMkLst>
            <pc:docMk/>
            <pc:sldMk cId="63026894" sldId="1373"/>
            <ac:grpSpMk id="24" creationId="{55C47CCC-48D5-4A12-AB68-F64866970EE3}"/>
          </ac:grpSpMkLst>
        </pc:grpChg>
        <pc:picChg chg="add mod">
          <ac:chgData name="Houxiang Zhang" userId="bab610d8-fcff-49e8-b6d6-aad85c8dc696" providerId="ADAL" clId="{E21A4246-A1BA-4C4C-A0D2-29DA7C90D114}" dt="2021-04-27T15:28:49.080" v="4"/>
          <ac:picMkLst>
            <pc:docMk/>
            <pc:sldMk cId="63026894" sldId="1373"/>
            <ac:picMk id="28" creationId="{5DFE4BDF-A113-4E4F-9860-05F0B4FA9D3A}"/>
          </ac:picMkLst>
        </pc:picChg>
      </pc:sldChg>
      <pc:sldChg chg="addSp delSp modSp add mod">
        <pc:chgData name="Houxiang Zhang" userId="bab610d8-fcff-49e8-b6d6-aad85c8dc696" providerId="ADAL" clId="{E21A4246-A1BA-4C4C-A0D2-29DA7C90D114}" dt="2021-04-27T15:29:29.477" v="9"/>
        <pc:sldMkLst>
          <pc:docMk/>
          <pc:sldMk cId="504097187" sldId="1374"/>
        </pc:sldMkLst>
        <pc:spChg chg="del">
          <ac:chgData name="Houxiang Zhang" userId="bab610d8-fcff-49e8-b6d6-aad85c8dc696" providerId="ADAL" clId="{E21A4246-A1BA-4C4C-A0D2-29DA7C90D114}" dt="2021-04-27T15:29:20.670" v="7" actId="478"/>
          <ac:spMkLst>
            <pc:docMk/>
            <pc:sldMk cId="504097187" sldId="1374"/>
            <ac:spMk id="2" creationId="{00000000-0000-0000-0000-000000000000}"/>
          </ac:spMkLst>
        </pc:spChg>
        <pc:spChg chg="del">
          <ac:chgData name="Houxiang Zhang" userId="bab610d8-fcff-49e8-b6d6-aad85c8dc696" providerId="ADAL" clId="{E21A4246-A1BA-4C4C-A0D2-29DA7C90D114}" dt="2021-04-27T15:29:20.670" v="7" actId="478"/>
          <ac:spMkLst>
            <pc:docMk/>
            <pc:sldMk cId="504097187" sldId="1374"/>
            <ac:spMk id="3" creationId="{00000000-0000-0000-0000-000000000000}"/>
          </ac:spMkLst>
        </pc:spChg>
        <pc:spChg chg="add del mod">
          <ac:chgData name="Houxiang Zhang" userId="bab610d8-fcff-49e8-b6d6-aad85c8dc696" providerId="ADAL" clId="{E21A4246-A1BA-4C4C-A0D2-29DA7C90D114}" dt="2021-04-27T15:29:22.886" v="8" actId="478"/>
          <ac:spMkLst>
            <pc:docMk/>
            <pc:sldMk cId="504097187" sldId="1374"/>
            <ac:spMk id="5" creationId="{19D59804-1F64-480E-94A1-A2B330F7316D}"/>
          </ac:spMkLst>
        </pc:spChg>
        <pc:spChg chg="add del mod">
          <ac:chgData name="Houxiang Zhang" userId="bab610d8-fcff-49e8-b6d6-aad85c8dc696" providerId="ADAL" clId="{E21A4246-A1BA-4C4C-A0D2-29DA7C90D114}" dt="2021-04-27T15:29:22.886" v="8" actId="478"/>
          <ac:spMkLst>
            <pc:docMk/>
            <pc:sldMk cId="504097187" sldId="1374"/>
            <ac:spMk id="7" creationId="{E4D15360-9772-4BD4-94FC-A9C51B8CAE8C}"/>
          </ac:spMkLst>
        </pc:spChg>
        <pc:spChg chg="add mod">
          <ac:chgData name="Houxiang Zhang" userId="bab610d8-fcff-49e8-b6d6-aad85c8dc696" providerId="ADAL" clId="{E21A4246-A1BA-4C4C-A0D2-29DA7C90D114}" dt="2021-04-27T15:29:29.477" v="9"/>
          <ac:spMkLst>
            <pc:docMk/>
            <pc:sldMk cId="504097187" sldId="1374"/>
            <ac:spMk id="8" creationId="{FC732331-C09F-41CA-899E-8DE5CC396ACD}"/>
          </ac:spMkLst>
        </pc:spChg>
        <pc:spChg chg="add mod">
          <ac:chgData name="Houxiang Zhang" userId="bab610d8-fcff-49e8-b6d6-aad85c8dc696" providerId="ADAL" clId="{E21A4246-A1BA-4C4C-A0D2-29DA7C90D114}" dt="2021-04-27T15:29:29.477" v="9"/>
          <ac:spMkLst>
            <pc:docMk/>
            <pc:sldMk cId="504097187" sldId="1374"/>
            <ac:spMk id="10" creationId="{A89BB302-E604-48D8-B811-142935E84939}"/>
          </ac:spMkLst>
        </pc:spChg>
        <pc:spChg chg="add mod">
          <ac:chgData name="Houxiang Zhang" userId="bab610d8-fcff-49e8-b6d6-aad85c8dc696" providerId="ADAL" clId="{E21A4246-A1BA-4C4C-A0D2-29DA7C90D114}" dt="2021-04-27T15:29:29.477" v="9"/>
          <ac:spMkLst>
            <pc:docMk/>
            <pc:sldMk cId="504097187" sldId="1374"/>
            <ac:spMk id="11" creationId="{26F4C5E9-C0AE-4B2D-B712-9923567CFBFA}"/>
          </ac:spMkLst>
        </pc:spChg>
        <pc:spChg chg="add mod">
          <ac:chgData name="Houxiang Zhang" userId="bab610d8-fcff-49e8-b6d6-aad85c8dc696" providerId="ADAL" clId="{E21A4246-A1BA-4C4C-A0D2-29DA7C90D114}" dt="2021-04-27T15:29:29.477" v="9"/>
          <ac:spMkLst>
            <pc:docMk/>
            <pc:sldMk cId="504097187" sldId="1374"/>
            <ac:spMk id="12" creationId="{64AAA06D-3AE5-442F-99A2-06451CBBB38D}"/>
          </ac:spMkLst>
        </pc:spChg>
        <pc:picChg chg="add mod">
          <ac:chgData name="Houxiang Zhang" userId="bab610d8-fcff-49e8-b6d6-aad85c8dc696" providerId="ADAL" clId="{E21A4246-A1BA-4C4C-A0D2-29DA7C90D114}" dt="2021-04-27T15:29:29.477" v="9"/>
          <ac:picMkLst>
            <pc:docMk/>
            <pc:sldMk cId="504097187" sldId="1374"/>
            <ac:picMk id="9" creationId="{E6CF154C-6231-4461-AE54-5BED8F2C1915}"/>
          </ac:picMkLst>
        </pc:picChg>
      </pc:sldChg>
      <pc:sldChg chg="addSp delSp modSp add mod">
        <pc:chgData name="Houxiang Zhang" userId="bab610d8-fcff-49e8-b6d6-aad85c8dc696" providerId="ADAL" clId="{E21A4246-A1BA-4C4C-A0D2-29DA7C90D114}" dt="2021-04-27T15:30:01.557" v="14"/>
        <pc:sldMkLst>
          <pc:docMk/>
          <pc:sldMk cId="4240451646" sldId="1375"/>
        </pc:sldMkLst>
        <pc:spChg chg="del">
          <ac:chgData name="Houxiang Zhang" userId="bab610d8-fcff-49e8-b6d6-aad85c8dc696" providerId="ADAL" clId="{E21A4246-A1BA-4C4C-A0D2-29DA7C90D114}" dt="2021-04-27T15:29:51.766" v="12" actId="478"/>
          <ac:spMkLst>
            <pc:docMk/>
            <pc:sldMk cId="4240451646" sldId="1375"/>
            <ac:spMk id="2" creationId="{00000000-0000-0000-0000-000000000000}"/>
          </ac:spMkLst>
        </pc:spChg>
        <pc:spChg chg="add del mod">
          <ac:chgData name="Houxiang Zhang" userId="bab610d8-fcff-49e8-b6d6-aad85c8dc696" providerId="ADAL" clId="{E21A4246-A1BA-4C4C-A0D2-29DA7C90D114}" dt="2021-04-27T15:29:54.159" v="13" actId="478"/>
          <ac:spMkLst>
            <pc:docMk/>
            <pc:sldMk cId="4240451646" sldId="1375"/>
            <ac:spMk id="4" creationId="{13E0E49F-8885-493C-A3E6-25C0573BFCF7}"/>
          </ac:spMkLst>
        </pc:spChg>
        <pc:spChg chg="add mod">
          <ac:chgData name="Houxiang Zhang" userId="bab610d8-fcff-49e8-b6d6-aad85c8dc696" providerId="ADAL" clId="{E21A4246-A1BA-4C4C-A0D2-29DA7C90D114}" dt="2021-04-27T15:30:01.557" v="14"/>
          <ac:spMkLst>
            <pc:docMk/>
            <pc:sldMk cId="4240451646" sldId="1375"/>
            <ac:spMk id="7" creationId="{E61BBB34-E082-49F9-BD0C-6531BBA76D5B}"/>
          </ac:spMkLst>
        </pc:spChg>
        <pc:spChg chg="add mod">
          <ac:chgData name="Houxiang Zhang" userId="bab610d8-fcff-49e8-b6d6-aad85c8dc696" providerId="ADAL" clId="{E21A4246-A1BA-4C4C-A0D2-29DA7C90D114}" dt="2021-04-27T15:30:01.557" v="14"/>
          <ac:spMkLst>
            <pc:docMk/>
            <pc:sldMk cId="4240451646" sldId="1375"/>
            <ac:spMk id="10" creationId="{FCB48487-31C0-4F04-A1A3-8897D8C9EF9C}"/>
          </ac:spMkLst>
        </pc:spChg>
        <pc:spChg chg="add mod">
          <ac:chgData name="Houxiang Zhang" userId="bab610d8-fcff-49e8-b6d6-aad85c8dc696" providerId="ADAL" clId="{E21A4246-A1BA-4C4C-A0D2-29DA7C90D114}" dt="2021-04-27T15:30:01.557" v="14"/>
          <ac:spMkLst>
            <pc:docMk/>
            <pc:sldMk cId="4240451646" sldId="1375"/>
            <ac:spMk id="15" creationId="{1767831B-EDF8-43F9-BA79-4C5B19873396}"/>
          </ac:spMkLst>
        </pc:spChg>
        <pc:spChg chg="add mod">
          <ac:chgData name="Houxiang Zhang" userId="bab610d8-fcff-49e8-b6d6-aad85c8dc696" providerId="ADAL" clId="{E21A4246-A1BA-4C4C-A0D2-29DA7C90D114}" dt="2021-04-27T15:30:01.557" v="14"/>
          <ac:spMkLst>
            <pc:docMk/>
            <pc:sldMk cId="4240451646" sldId="1375"/>
            <ac:spMk id="17" creationId="{6A8885FA-AABC-4763-A899-BB162A27DBEC}"/>
          </ac:spMkLst>
        </pc:spChg>
        <pc:spChg chg="add mod">
          <ac:chgData name="Houxiang Zhang" userId="bab610d8-fcff-49e8-b6d6-aad85c8dc696" providerId="ADAL" clId="{E21A4246-A1BA-4C4C-A0D2-29DA7C90D114}" dt="2021-04-27T15:30:01.557" v="14"/>
          <ac:spMkLst>
            <pc:docMk/>
            <pc:sldMk cId="4240451646" sldId="1375"/>
            <ac:spMk id="18" creationId="{4B0E7730-63BF-4D8B-88AF-F412BD6945E4}"/>
          </ac:spMkLst>
        </pc:spChg>
        <pc:spChg chg="add mod">
          <ac:chgData name="Houxiang Zhang" userId="bab610d8-fcff-49e8-b6d6-aad85c8dc696" providerId="ADAL" clId="{E21A4246-A1BA-4C4C-A0D2-29DA7C90D114}" dt="2021-04-27T15:30:01.557" v="14"/>
          <ac:spMkLst>
            <pc:docMk/>
            <pc:sldMk cId="4240451646" sldId="1375"/>
            <ac:spMk id="19" creationId="{747953C2-FF79-4C5D-AD89-3E01BF4BADEB}"/>
          </ac:spMkLst>
        </pc:spChg>
        <pc:spChg chg="add mod">
          <ac:chgData name="Houxiang Zhang" userId="bab610d8-fcff-49e8-b6d6-aad85c8dc696" providerId="ADAL" clId="{E21A4246-A1BA-4C4C-A0D2-29DA7C90D114}" dt="2021-04-27T15:30:01.557" v="14"/>
          <ac:spMkLst>
            <pc:docMk/>
            <pc:sldMk cId="4240451646" sldId="1375"/>
            <ac:spMk id="20" creationId="{8A83C913-D1C4-4D36-B12D-5C52290E7744}"/>
          </ac:spMkLst>
        </pc:spChg>
        <pc:spChg chg="add mod">
          <ac:chgData name="Houxiang Zhang" userId="bab610d8-fcff-49e8-b6d6-aad85c8dc696" providerId="ADAL" clId="{E21A4246-A1BA-4C4C-A0D2-29DA7C90D114}" dt="2021-04-27T15:30:01.557" v="14"/>
          <ac:spMkLst>
            <pc:docMk/>
            <pc:sldMk cId="4240451646" sldId="1375"/>
            <ac:spMk id="21" creationId="{E3A07CF8-D9E2-49A0-927E-FD0A8CF003E5}"/>
          </ac:spMkLst>
        </pc:spChg>
        <pc:spChg chg="add mod">
          <ac:chgData name="Houxiang Zhang" userId="bab610d8-fcff-49e8-b6d6-aad85c8dc696" providerId="ADAL" clId="{E21A4246-A1BA-4C4C-A0D2-29DA7C90D114}" dt="2021-04-27T15:30:01.557" v="14"/>
          <ac:spMkLst>
            <pc:docMk/>
            <pc:sldMk cId="4240451646" sldId="1375"/>
            <ac:spMk id="24" creationId="{2ECD108D-B807-4836-BB5C-85AAC9649F90}"/>
          </ac:spMkLst>
        </pc:spChg>
        <pc:spChg chg="add mod">
          <ac:chgData name="Houxiang Zhang" userId="bab610d8-fcff-49e8-b6d6-aad85c8dc696" providerId="ADAL" clId="{E21A4246-A1BA-4C4C-A0D2-29DA7C90D114}" dt="2021-04-27T15:30:01.557" v="14"/>
          <ac:spMkLst>
            <pc:docMk/>
            <pc:sldMk cId="4240451646" sldId="1375"/>
            <ac:spMk id="25" creationId="{667CA610-47F4-4286-8E42-3C6E1ECAC7E8}"/>
          </ac:spMkLst>
        </pc:spChg>
        <pc:spChg chg="add mod">
          <ac:chgData name="Houxiang Zhang" userId="bab610d8-fcff-49e8-b6d6-aad85c8dc696" providerId="ADAL" clId="{E21A4246-A1BA-4C4C-A0D2-29DA7C90D114}" dt="2021-04-27T15:30:01.557" v="14"/>
          <ac:spMkLst>
            <pc:docMk/>
            <pc:sldMk cId="4240451646" sldId="1375"/>
            <ac:spMk id="26" creationId="{99CF2AEF-86E3-4EA3-969D-D7EB39D5624D}"/>
          </ac:spMkLst>
        </pc:spChg>
        <pc:graphicFrameChg chg="del">
          <ac:chgData name="Houxiang Zhang" userId="bab610d8-fcff-49e8-b6d6-aad85c8dc696" providerId="ADAL" clId="{E21A4246-A1BA-4C4C-A0D2-29DA7C90D114}" dt="2021-04-27T15:29:51.766" v="12" actId="478"/>
          <ac:graphicFrameMkLst>
            <pc:docMk/>
            <pc:sldMk cId="4240451646" sldId="1375"/>
            <ac:graphicFrameMk id="6" creationId="{00000000-0000-0000-0000-000000000000}"/>
          </ac:graphicFrameMkLst>
        </pc:graphicFrameChg>
        <pc:graphicFrameChg chg="add mod">
          <ac:chgData name="Houxiang Zhang" userId="bab610d8-fcff-49e8-b6d6-aad85c8dc696" providerId="ADAL" clId="{E21A4246-A1BA-4C4C-A0D2-29DA7C90D114}" dt="2021-04-27T15:30:01.557" v="14"/>
          <ac:graphicFrameMkLst>
            <pc:docMk/>
            <pc:sldMk cId="4240451646" sldId="1375"/>
            <ac:graphicFrameMk id="14" creationId="{70EF9C67-F225-4558-B13B-D0D5D954481A}"/>
          </ac:graphicFrameMkLst>
        </pc:graphicFrameChg>
        <pc:picChg chg="add mod">
          <ac:chgData name="Houxiang Zhang" userId="bab610d8-fcff-49e8-b6d6-aad85c8dc696" providerId="ADAL" clId="{E21A4246-A1BA-4C4C-A0D2-29DA7C90D114}" dt="2021-04-27T15:30:01.557" v="14"/>
          <ac:picMkLst>
            <pc:docMk/>
            <pc:sldMk cId="4240451646" sldId="1375"/>
            <ac:picMk id="8" creationId="{491AFFF6-40D9-4D38-B1C1-183E3721E43D}"/>
          </ac:picMkLst>
        </pc:picChg>
        <pc:picChg chg="add mod">
          <ac:chgData name="Houxiang Zhang" userId="bab610d8-fcff-49e8-b6d6-aad85c8dc696" providerId="ADAL" clId="{E21A4246-A1BA-4C4C-A0D2-29DA7C90D114}" dt="2021-04-27T15:30:01.557" v="14"/>
          <ac:picMkLst>
            <pc:docMk/>
            <pc:sldMk cId="4240451646" sldId="1375"/>
            <ac:picMk id="9" creationId="{98A0A1E3-3757-40E3-AECE-62D91F0189E1}"/>
          </ac:picMkLst>
        </pc:picChg>
        <pc:picChg chg="add mod">
          <ac:chgData name="Houxiang Zhang" userId="bab610d8-fcff-49e8-b6d6-aad85c8dc696" providerId="ADAL" clId="{E21A4246-A1BA-4C4C-A0D2-29DA7C90D114}" dt="2021-04-27T15:30:01.557" v="14"/>
          <ac:picMkLst>
            <pc:docMk/>
            <pc:sldMk cId="4240451646" sldId="1375"/>
            <ac:picMk id="16" creationId="{8D5C2A17-073C-4FF2-98B2-A400C9D8DDC4}"/>
          </ac:picMkLst>
        </pc:picChg>
        <pc:picChg chg="add mod">
          <ac:chgData name="Houxiang Zhang" userId="bab610d8-fcff-49e8-b6d6-aad85c8dc696" providerId="ADAL" clId="{E21A4246-A1BA-4C4C-A0D2-29DA7C90D114}" dt="2021-04-27T15:30:01.557" v="14"/>
          <ac:picMkLst>
            <pc:docMk/>
            <pc:sldMk cId="4240451646" sldId="1375"/>
            <ac:picMk id="22" creationId="{788599D2-60C8-4FF0-8729-C8E54C3C20B9}"/>
          </ac:picMkLst>
        </pc:picChg>
        <pc:cxnChg chg="add mod">
          <ac:chgData name="Houxiang Zhang" userId="bab610d8-fcff-49e8-b6d6-aad85c8dc696" providerId="ADAL" clId="{E21A4246-A1BA-4C4C-A0D2-29DA7C90D114}" dt="2021-04-27T15:30:01.557" v="14"/>
          <ac:cxnSpMkLst>
            <pc:docMk/>
            <pc:sldMk cId="4240451646" sldId="1375"/>
            <ac:cxnSpMk id="11" creationId="{CE60B05E-26E3-40FA-B706-08F218C6F185}"/>
          </ac:cxnSpMkLst>
        </pc:cxnChg>
        <pc:cxnChg chg="add mod">
          <ac:chgData name="Houxiang Zhang" userId="bab610d8-fcff-49e8-b6d6-aad85c8dc696" providerId="ADAL" clId="{E21A4246-A1BA-4C4C-A0D2-29DA7C90D114}" dt="2021-04-27T15:30:01.557" v="14"/>
          <ac:cxnSpMkLst>
            <pc:docMk/>
            <pc:sldMk cId="4240451646" sldId="1375"/>
            <ac:cxnSpMk id="12" creationId="{E23A1456-5754-4E17-A6A7-BE693EBAEA3B}"/>
          </ac:cxnSpMkLst>
        </pc:cxnChg>
        <pc:cxnChg chg="add mod">
          <ac:chgData name="Houxiang Zhang" userId="bab610d8-fcff-49e8-b6d6-aad85c8dc696" providerId="ADAL" clId="{E21A4246-A1BA-4C4C-A0D2-29DA7C90D114}" dt="2021-04-27T15:30:01.557" v="14"/>
          <ac:cxnSpMkLst>
            <pc:docMk/>
            <pc:sldMk cId="4240451646" sldId="1375"/>
            <ac:cxnSpMk id="13" creationId="{EEC47ADF-EB64-4B0C-94E8-B441A82DB1F5}"/>
          </ac:cxnSpMkLst>
        </pc:cxnChg>
        <pc:cxnChg chg="add mod">
          <ac:chgData name="Houxiang Zhang" userId="bab610d8-fcff-49e8-b6d6-aad85c8dc696" providerId="ADAL" clId="{E21A4246-A1BA-4C4C-A0D2-29DA7C90D114}" dt="2021-04-27T15:30:01.557" v="14"/>
          <ac:cxnSpMkLst>
            <pc:docMk/>
            <pc:sldMk cId="4240451646" sldId="1375"/>
            <ac:cxnSpMk id="23" creationId="{40A356AA-FA90-4742-BFD2-60B4F1B1A722}"/>
          </ac:cxnSpMkLst>
        </pc:cxnChg>
      </pc:sldChg>
    </pc:docChg>
  </pc:docChgLst>
  <pc:docChgLst>
    <pc:chgData name="Houxiang Zhang" userId="bab610d8-fcff-49e8-b6d6-aad85c8dc696" providerId="ADAL" clId="{E21126E8-41AF-4D45-B1DA-6A1995DBD746}"/>
    <pc:docChg chg="custSel delSld modSld">
      <pc:chgData name="Houxiang Zhang" userId="bab610d8-fcff-49e8-b6d6-aad85c8dc696" providerId="ADAL" clId="{E21126E8-41AF-4D45-B1DA-6A1995DBD746}" dt="2021-05-26T14:04:37.934" v="28"/>
      <pc:docMkLst>
        <pc:docMk/>
      </pc:docMkLst>
      <pc:sldChg chg="modTransition">
        <pc:chgData name="Houxiang Zhang" userId="bab610d8-fcff-49e8-b6d6-aad85c8dc696" providerId="ADAL" clId="{E21126E8-41AF-4D45-B1DA-6A1995DBD746}" dt="2021-05-25T11:56:36.731" v="14"/>
        <pc:sldMkLst>
          <pc:docMk/>
          <pc:sldMk cId="1614982571" sldId="267"/>
        </pc:sldMkLst>
      </pc:sldChg>
      <pc:sldChg chg="modTransition">
        <pc:chgData name="Houxiang Zhang" userId="bab610d8-fcff-49e8-b6d6-aad85c8dc696" providerId="ADAL" clId="{E21126E8-41AF-4D45-B1DA-6A1995DBD746}" dt="2021-05-25T11:55:29.472" v="2"/>
        <pc:sldMkLst>
          <pc:docMk/>
          <pc:sldMk cId="3496188812" sldId="360"/>
        </pc:sldMkLst>
      </pc:sldChg>
      <pc:sldChg chg="modTransition">
        <pc:chgData name="Houxiang Zhang" userId="bab610d8-fcff-49e8-b6d6-aad85c8dc696" providerId="ADAL" clId="{E21126E8-41AF-4D45-B1DA-6A1995DBD746}" dt="2021-05-26T14:03:07.502" v="21"/>
        <pc:sldMkLst>
          <pc:docMk/>
          <pc:sldMk cId="2542295039" sldId="393"/>
        </pc:sldMkLst>
      </pc:sldChg>
      <pc:sldChg chg="addSp delSp modSp mod">
        <pc:chgData name="Houxiang Zhang" userId="bab610d8-fcff-49e8-b6d6-aad85c8dc696" providerId="ADAL" clId="{E21126E8-41AF-4D45-B1DA-6A1995DBD746}" dt="2021-05-25T11:55:50.152" v="8" actId="21"/>
        <pc:sldMkLst>
          <pc:docMk/>
          <pc:sldMk cId="935997412" sldId="412"/>
        </pc:sldMkLst>
        <pc:spChg chg="add del mod">
          <ac:chgData name="Houxiang Zhang" userId="bab610d8-fcff-49e8-b6d6-aad85c8dc696" providerId="ADAL" clId="{E21126E8-41AF-4D45-B1DA-6A1995DBD746}" dt="2021-05-25T11:55:50.152" v="8" actId="21"/>
          <ac:spMkLst>
            <pc:docMk/>
            <pc:sldMk cId="935997412" sldId="412"/>
            <ac:spMk id="4" creationId="{356AF406-189E-45EE-8BFE-6A56293F2E12}"/>
          </ac:spMkLst>
        </pc:spChg>
      </pc:sldChg>
      <pc:sldChg chg="del">
        <pc:chgData name="Houxiang Zhang" userId="bab610d8-fcff-49e8-b6d6-aad85c8dc696" providerId="ADAL" clId="{E21126E8-41AF-4D45-B1DA-6A1995DBD746}" dt="2021-05-26T14:04:16.453" v="27" actId="2696"/>
        <pc:sldMkLst>
          <pc:docMk/>
          <pc:sldMk cId="139342442" sldId="564"/>
        </pc:sldMkLst>
      </pc:sldChg>
      <pc:sldChg chg="modTransition">
        <pc:chgData name="Houxiang Zhang" userId="bab610d8-fcff-49e8-b6d6-aad85c8dc696" providerId="ADAL" clId="{E21126E8-41AF-4D45-B1DA-6A1995DBD746}" dt="2021-05-25T11:56:53.459" v="15"/>
        <pc:sldMkLst>
          <pc:docMk/>
          <pc:sldMk cId="629534839" sldId="581"/>
        </pc:sldMkLst>
      </pc:sldChg>
      <pc:sldChg chg="modTransition">
        <pc:chgData name="Houxiang Zhang" userId="bab610d8-fcff-49e8-b6d6-aad85c8dc696" providerId="ADAL" clId="{E21126E8-41AF-4D45-B1DA-6A1995DBD746}" dt="2021-05-26T14:03:50.812" v="24"/>
        <pc:sldMkLst>
          <pc:docMk/>
          <pc:sldMk cId="3126327163" sldId="588"/>
        </pc:sldMkLst>
      </pc:sldChg>
      <pc:sldChg chg="modTransition">
        <pc:chgData name="Houxiang Zhang" userId="bab610d8-fcff-49e8-b6d6-aad85c8dc696" providerId="ADAL" clId="{E21126E8-41AF-4D45-B1DA-6A1995DBD746}" dt="2021-05-26T14:03:52.659" v="25"/>
        <pc:sldMkLst>
          <pc:docMk/>
          <pc:sldMk cId="3035013837" sldId="589"/>
        </pc:sldMkLst>
      </pc:sldChg>
      <pc:sldChg chg="modTransition">
        <pc:chgData name="Houxiang Zhang" userId="bab610d8-fcff-49e8-b6d6-aad85c8dc696" providerId="ADAL" clId="{E21126E8-41AF-4D45-B1DA-6A1995DBD746}" dt="2021-05-26T14:04:00.747" v="26"/>
        <pc:sldMkLst>
          <pc:docMk/>
          <pc:sldMk cId="4129164184" sldId="606"/>
        </pc:sldMkLst>
      </pc:sldChg>
      <pc:sldChg chg="modTransition">
        <pc:chgData name="Houxiang Zhang" userId="bab610d8-fcff-49e8-b6d6-aad85c8dc696" providerId="ADAL" clId="{E21126E8-41AF-4D45-B1DA-6A1995DBD746}" dt="2021-05-26T07:38:55.550" v="20"/>
        <pc:sldMkLst>
          <pc:docMk/>
          <pc:sldMk cId="615912073" sldId="651"/>
        </pc:sldMkLst>
      </pc:sldChg>
      <pc:sldChg chg="modTransition">
        <pc:chgData name="Houxiang Zhang" userId="bab610d8-fcff-49e8-b6d6-aad85c8dc696" providerId="ADAL" clId="{E21126E8-41AF-4D45-B1DA-6A1995DBD746}" dt="2021-05-26T14:04:37.934" v="28"/>
        <pc:sldMkLst>
          <pc:docMk/>
          <pc:sldMk cId="3794470303" sldId="857"/>
        </pc:sldMkLst>
      </pc:sldChg>
      <pc:sldChg chg="addSp delSp modSp mod">
        <pc:chgData name="Houxiang Zhang" userId="bab610d8-fcff-49e8-b6d6-aad85c8dc696" providerId="ADAL" clId="{E21126E8-41AF-4D45-B1DA-6A1995DBD746}" dt="2021-05-25T11:56:19.021" v="11" actId="21"/>
        <pc:sldMkLst>
          <pc:docMk/>
          <pc:sldMk cId="979737718" sldId="1356"/>
        </pc:sldMkLst>
        <pc:spChg chg="add del mod">
          <ac:chgData name="Houxiang Zhang" userId="bab610d8-fcff-49e8-b6d6-aad85c8dc696" providerId="ADAL" clId="{E21126E8-41AF-4D45-B1DA-6A1995DBD746}" dt="2021-05-25T11:56:19.021" v="11" actId="21"/>
          <ac:spMkLst>
            <pc:docMk/>
            <pc:sldMk cId="979737718" sldId="1356"/>
            <ac:spMk id="25" creationId="{5AB74714-7790-4D72-AC44-556727024E9D}"/>
          </ac:spMkLst>
        </pc:spChg>
      </pc:sldChg>
      <pc:sldChg chg="modTransition">
        <pc:chgData name="Houxiang Zhang" userId="bab610d8-fcff-49e8-b6d6-aad85c8dc696" providerId="ADAL" clId="{E21126E8-41AF-4D45-B1DA-6A1995DBD746}" dt="2021-05-26T14:03:36.494" v="22"/>
        <pc:sldMkLst>
          <pc:docMk/>
          <pc:sldMk cId="81296174" sldId="1371"/>
        </pc:sldMkLst>
      </pc:sldChg>
      <pc:sldChg chg="modTransition">
        <pc:chgData name="Houxiang Zhang" userId="bab610d8-fcff-49e8-b6d6-aad85c8dc696" providerId="ADAL" clId="{E21126E8-41AF-4D45-B1DA-6A1995DBD746}" dt="2021-05-26T14:03:41.838" v="23"/>
        <pc:sldMkLst>
          <pc:docMk/>
          <pc:sldMk cId="3908073497" sldId="1372"/>
        </pc:sldMkLst>
      </pc:sldChg>
      <pc:sldChg chg="addSp modSp mod">
        <pc:chgData name="Houxiang Zhang" userId="bab610d8-fcff-49e8-b6d6-aad85c8dc696" providerId="ADAL" clId="{E21126E8-41AF-4D45-B1DA-6A1995DBD746}" dt="2021-05-25T11:56:22.909" v="13" actId="1076"/>
        <pc:sldMkLst>
          <pc:docMk/>
          <pc:sldMk cId="63026894" sldId="1373"/>
        </pc:sldMkLst>
        <pc:spChg chg="add mod">
          <ac:chgData name="Houxiang Zhang" userId="bab610d8-fcff-49e8-b6d6-aad85c8dc696" providerId="ADAL" clId="{E21126E8-41AF-4D45-B1DA-6A1995DBD746}" dt="2021-05-25T11:56:22.909" v="13" actId="1076"/>
          <ac:spMkLst>
            <pc:docMk/>
            <pc:sldMk cId="63026894" sldId="1373"/>
            <ac:spMk id="5" creationId="{976D7D4D-6AC4-44E7-8BDC-2B3C35BC8D1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1CFFB-3A5F-42EE-BFD0-7339806CC723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9806C-2B02-46C1-B7B1-B6677A71DD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6281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EEA </a:t>
            </a:r>
            <a:r>
              <a:rPr lang="nb-NO" dirty="0" err="1"/>
              <a:t>grants</a:t>
            </a:r>
            <a:r>
              <a:rPr lang="nb-NO" dirty="0"/>
              <a:t> </a:t>
            </a:r>
            <a:r>
              <a:rPr lang="nb-NO" dirty="0" err="1"/>
              <a:t>project</a:t>
            </a:r>
            <a:r>
              <a:rPr lang="nb-NO" dirty="0"/>
              <a:t>, 2 </a:t>
            </a:r>
            <a:r>
              <a:rPr lang="nb-NO" dirty="0" err="1"/>
              <a:t>years</a:t>
            </a:r>
            <a:endParaRPr lang="nb-NO" dirty="0"/>
          </a:p>
          <a:p>
            <a:r>
              <a:rPr lang="nb-NO" dirty="0" err="1"/>
              <a:t>Outcome</a:t>
            </a:r>
            <a:r>
              <a:rPr lang="nb-NO" dirty="0"/>
              <a:t>: </a:t>
            </a:r>
            <a:r>
              <a:rPr lang="nb-NO" dirty="0" err="1"/>
              <a:t>three</a:t>
            </a:r>
            <a:r>
              <a:rPr lang="nb-NO" dirty="0"/>
              <a:t> </a:t>
            </a:r>
            <a:r>
              <a:rPr lang="nb-NO" dirty="0" err="1"/>
              <a:t>new</a:t>
            </a:r>
            <a:r>
              <a:rPr lang="nb-NO" dirty="0"/>
              <a:t> </a:t>
            </a:r>
            <a:r>
              <a:rPr lang="nb-NO" dirty="0" err="1"/>
              <a:t>course</a:t>
            </a:r>
            <a:r>
              <a:rPr lang="nb-NO" dirty="0"/>
              <a:t> </a:t>
            </a:r>
            <a:r>
              <a:rPr lang="nb-NO" dirty="0" err="1"/>
              <a:t>modules</a:t>
            </a:r>
            <a:r>
              <a:rPr lang="nb-NO" dirty="0"/>
              <a:t>: </a:t>
            </a:r>
            <a:r>
              <a:rPr lang="fr-FR" dirty="0"/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"Practical applications in marine robotics"</a:t>
            </a:r>
            <a:r>
              <a:rPr lang="fr-FR" dirty="0"/>
              <a:t>, </a:t>
            </a:r>
            <a:r>
              <a:rPr lang="en-US" dirty="0"/>
              <a:t>"Applications of intelligent technologies in bathymetry and oceanography“ and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"Machine learning applications in maritime industry“</a:t>
            </a:r>
          </a:p>
          <a:p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dirty="0"/>
              <a:t>Summer school at constant </a:t>
            </a:r>
            <a:r>
              <a:rPr lang="en-US" dirty="0" err="1"/>
              <a:t>romania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asdasdasd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1EE1D-63D4-4EB8-8767-0D9156C73A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4753" y="2008098"/>
            <a:ext cx="7772400" cy="675821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4753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16000" y="205979"/>
            <a:ext cx="54610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lysbildenummer 5"/>
          <p:cNvSpPr txBox="1">
            <a:spLocks/>
          </p:cNvSpPr>
          <p:nvPr userDrawn="1"/>
        </p:nvSpPr>
        <p:spPr>
          <a:xfrm>
            <a:off x="-1" y="4815936"/>
            <a:ext cx="640523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latin typeface="Arial"/>
                <a:cs typeface="Arial"/>
              </a:rPr>
              <a:pPr algn="ctr"/>
              <a:t>‹#›</a:t>
            </a:fld>
            <a:endParaRPr lang="nb-NO" b="1" i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57940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7940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095551" y="205979"/>
            <a:ext cx="7407404" cy="857250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sz="half" idx="1"/>
          </p:nvPr>
        </p:nvSpPr>
        <p:spPr>
          <a:xfrm>
            <a:off x="1114712" y="1200151"/>
            <a:ext cx="3667845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innhold 3"/>
          <p:cNvSpPr>
            <a:spLocks noGrp="1"/>
          </p:cNvSpPr>
          <p:nvPr>
            <p:ph sz="half" idx="2"/>
          </p:nvPr>
        </p:nvSpPr>
        <p:spPr>
          <a:xfrm>
            <a:off x="5305715" y="1200151"/>
            <a:ext cx="3673943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1059523" y="205979"/>
            <a:ext cx="7407404" cy="85725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1" name="Plassholder for tekst 2"/>
          <p:cNvSpPr>
            <a:spLocks noGrp="1"/>
          </p:cNvSpPr>
          <p:nvPr>
            <p:ph type="body" idx="1"/>
          </p:nvPr>
        </p:nvSpPr>
        <p:spPr>
          <a:xfrm>
            <a:off x="1069676" y="1151335"/>
            <a:ext cx="376691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innhold 3"/>
          <p:cNvSpPr>
            <a:spLocks noGrp="1"/>
          </p:cNvSpPr>
          <p:nvPr>
            <p:ph sz="half" idx="2"/>
          </p:nvPr>
        </p:nvSpPr>
        <p:spPr>
          <a:xfrm>
            <a:off x="1069676" y="1631156"/>
            <a:ext cx="376691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3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257502" y="1151335"/>
            <a:ext cx="381221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Plassholder for innhold 5"/>
          <p:cNvSpPr>
            <a:spLocks noGrp="1"/>
          </p:cNvSpPr>
          <p:nvPr>
            <p:ph sz="quarter" idx="4"/>
          </p:nvPr>
        </p:nvSpPr>
        <p:spPr>
          <a:xfrm>
            <a:off x="5257522" y="1631156"/>
            <a:ext cx="3812219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02464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4142491" y="204797"/>
            <a:ext cx="4765084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464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4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194628" y="205979"/>
            <a:ext cx="740740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94628" y="1200151"/>
            <a:ext cx="7407404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5" name="Bilde 4" descr="stripe_16_9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560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arintech.anmb.r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69339" y="748050"/>
            <a:ext cx="8302482" cy="183358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nb-NO" sz="1100" dirty="0"/>
              <a:t>Romanian - Norwegian Strategic Cooperation in Maritime Higher Education for enhancement human capital and knowledge base in field of marine intelligent technologies</a:t>
            </a:r>
            <a:br>
              <a:rPr lang="en-US" altLang="nb-NO" sz="2400" dirty="0"/>
            </a:br>
            <a:br>
              <a:rPr lang="en-US" altLang="nb-NO" sz="2400" dirty="0"/>
            </a:br>
            <a:r>
              <a:rPr lang="en-US" altLang="nb-NO" sz="2700" dirty="0"/>
              <a:t>M2. Workshop on: MARINTECH contribution on enhancing the human capital and knowledge versus the current </a:t>
            </a:r>
            <a:r>
              <a:rPr lang="en-US" altLang="nb-NO" sz="2700" dirty="0" err="1"/>
              <a:t>labour</a:t>
            </a:r>
            <a:r>
              <a:rPr lang="en-US" altLang="nb-NO" sz="2700" dirty="0"/>
              <a:t> market demands in the North Sea area</a:t>
            </a:r>
            <a:br>
              <a:rPr lang="en-US" altLang="nb-NO" sz="2400" dirty="0"/>
            </a:br>
            <a:br>
              <a:rPr lang="en-US" altLang="nb-NO" sz="2400" dirty="0"/>
            </a:br>
            <a:r>
              <a:rPr lang="en-US" altLang="nb-NO" sz="2400" dirty="0"/>
              <a:t> </a:t>
            </a:r>
            <a:endParaRPr lang="nb-NO" sz="2400" dirty="0"/>
          </a:p>
        </p:txBody>
      </p:sp>
      <p:pic>
        <p:nvPicPr>
          <p:cNvPr id="6" name="Bilde 5" descr="stripe_tekst_eng_16_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5602" cy="5143500"/>
          </a:xfrm>
          <a:prstGeom prst="rect">
            <a:avLst/>
          </a:prstGeom>
        </p:spPr>
      </p:pic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>
          <a:xfrm>
            <a:off x="1114753" y="3136033"/>
            <a:ext cx="7772400" cy="2007467"/>
          </a:xfrm>
        </p:spPr>
        <p:txBody>
          <a:bodyPr>
            <a:normAutofit lnSpcReduction="10000"/>
          </a:bodyPr>
          <a:lstStyle/>
          <a:p>
            <a:pPr algn="r"/>
            <a:endParaRPr lang="nb-NO" sz="2800" dirty="0">
              <a:solidFill>
                <a:schemeClr val="tx1"/>
              </a:solidFill>
            </a:endParaRPr>
          </a:p>
          <a:p>
            <a:pPr algn="r"/>
            <a:r>
              <a:rPr lang="nb-NO" sz="2800" dirty="0">
                <a:solidFill>
                  <a:schemeClr val="tx1"/>
                </a:solidFill>
              </a:rPr>
              <a:t>Guoyuan Li</a:t>
            </a:r>
            <a:endParaRPr lang="nb-NO" altLang="nb-NO" sz="2800" dirty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nb-NO" altLang="nb-NO" sz="2800" dirty="0">
                <a:solidFill>
                  <a:schemeClr val="tx1"/>
                </a:solidFill>
              </a:rPr>
              <a:t>NTNU in Ålesund</a:t>
            </a:r>
          </a:p>
          <a:p>
            <a:pPr algn="r">
              <a:defRPr/>
            </a:pPr>
            <a:r>
              <a:rPr lang="nb-NO" altLang="nb-NO" sz="2800" dirty="0">
                <a:solidFill>
                  <a:schemeClr val="tx1"/>
                </a:solidFill>
              </a:rPr>
              <a:t>28.08.2023</a:t>
            </a:r>
          </a:p>
          <a:p>
            <a:pPr algn="r">
              <a:defRPr/>
            </a:pPr>
            <a:endParaRPr lang="nb-NO" altLang="nb-NO" sz="2800" dirty="0">
              <a:solidFill>
                <a:schemeClr val="tx1"/>
              </a:solidFill>
            </a:endParaRPr>
          </a:p>
          <a:p>
            <a:pPr algn="r"/>
            <a:endParaRPr lang="nb-NO" sz="2800" dirty="0">
              <a:solidFill>
                <a:schemeClr val="tx1"/>
              </a:solidFill>
            </a:endParaRPr>
          </a:p>
          <a:p>
            <a:pPr algn="r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71EEBF-3B82-0F32-DEB5-2CA27B762E97}"/>
              </a:ext>
            </a:extLst>
          </p:cNvPr>
          <p:cNvSpPr txBox="1"/>
          <p:nvPr/>
        </p:nvSpPr>
        <p:spPr>
          <a:xfrm>
            <a:off x="4395009" y="2874423"/>
            <a:ext cx="45768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nb-NO" sz="2800" b="1" dirty="0"/>
              <a:t>--MARINTECH PROJECT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4190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FE43-12BE-F5F8-3D6E-B66073E86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Workshop agenda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374C9CC-3931-3DD9-9DF4-D0D1B9A77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4628" y="1200151"/>
            <a:ext cx="7629332" cy="3394472"/>
          </a:xfrm>
        </p:spPr>
        <p:txBody>
          <a:bodyPr/>
          <a:lstStyle/>
          <a:p>
            <a:r>
              <a:rPr lang="nb-NO" dirty="0"/>
              <a:t>Place:  Ankeret: D501 - Fyrtårnet 2, NTNU Ålesund</a:t>
            </a:r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8FCF57F-8309-52D5-55DE-30FE2BBA50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216033"/>
              </p:ext>
            </p:extLst>
          </p:nvPr>
        </p:nvGraphicFramePr>
        <p:xfrm>
          <a:off x="1084993" y="1708889"/>
          <a:ext cx="7819855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6618">
                  <a:extLst>
                    <a:ext uri="{9D8B030D-6E8A-4147-A177-3AD203B41FA5}">
                      <a16:colId xmlns:a16="http://schemas.microsoft.com/office/drawing/2014/main" val="3299114910"/>
                    </a:ext>
                  </a:extLst>
                </a:gridCol>
                <a:gridCol w="2115424">
                  <a:extLst>
                    <a:ext uri="{9D8B030D-6E8A-4147-A177-3AD203B41FA5}">
                      <a16:colId xmlns:a16="http://schemas.microsoft.com/office/drawing/2014/main" val="1779332602"/>
                    </a:ext>
                  </a:extLst>
                </a:gridCol>
                <a:gridCol w="3097813">
                  <a:extLst>
                    <a:ext uri="{9D8B030D-6E8A-4147-A177-3AD203B41FA5}">
                      <a16:colId xmlns:a16="http://schemas.microsoft.com/office/drawing/2014/main" val="27923125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/>
                        <a:t>Presentor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/>
                        <a:t>Title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584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10:00 – 10:10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Guoyuan 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Project </a:t>
                      </a:r>
                      <a:r>
                        <a:rPr lang="en-US" noProof="0" dirty="0"/>
                        <a:t>summary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900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10:10 – 10:40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Pierre Major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Virtual prototyping with digital twin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943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10:40 – 11:10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Qin Liang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Real-time assurance of ship operational performance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228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11:10 – 11:40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Weiwei Tian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Pair-wise encounter identification and classification</a:t>
                      </a:r>
                    </a:p>
                    <a:p>
                      <a:r>
                        <a:rPr lang="en-US" dirty="0"/>
                        <a:t>for knowledge extraction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750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98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E2052F-2E00-0647-B19A-8D6B92D00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information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61DF0C-575A-344D-84E3-EB0A6E84B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4628" y="1200151"/>
            <a:ext cx="7407404" cy="3737370"/>
          </a:xfrm>
        </p:spPr>
        <p:txBody>
          <a:bodyPr>
            <a:normAutofit lnSpcReduction="10000"/>
          </a:bodyPr>
          <a:lstStyle/>
          <a:p>
            <a:r>
              <a:rPr lang="nb-NO" dirty="0"/>
              <a:t>Partner: </a:t>
            </a:r>
            <a:r>
              <a:rPr lang="nb-NO" dirty="0" err="1"/>
              <a:t>Mircea</a:t>
            </a:r>
            <a:r>
              <a:rPr lang="nb-NO" dirty="0"/>
              <a:t> </a:t>
            </a:r>
            <a:r>
              <a:rPr lang="nb-NO" dirty="0" err="1"/>
              <a:t>cel</a:t>
            </a:r>
            <a:r>
              <a:rPr lang="nb-NO" dirty="0"/>
              <a:t> </a:t>
            </a:r>
            <a:r>
              <a:rPr lang="nb-NO" dirty="0" err="1"/>
              <a:t>Batran</a:t>
            </a:r>
            <a:r>
              <a:rPr lang="nb-NO" dirty="0"/>
              <a:t> </a:t>
            </a:r>
            <a:r>
              <a:rPr lang="nb-NO" dirty="0" err="1"/>
              <a:t>Naval</a:t>
            </a:r>
            <a:r>
              <a:rPr lang="nb-NO" dirty="0"/>
              <a:t> </a:t>
            </a:r>
            <a:r>
              <a:rPr lang="nb-NO" dirty="0" err="1"/>
              <a:t>Academy</a:t>
            </a:r>
            <a:r>
              <a:rPr lang="nb-NO" dirty="0"/>
              <a:t> (MBNA), Constanta, Romania</a:t>
            </a:r>
          </a:p>
          <a:p>
            <a:endParaRPr lang="nb-NO" dirty="0"/>
          </a:p>
          <a:p>
            <a:r>
              <a:rPr lang="nb-NO" dirty="0"/>
              <a:t>Project </a:t>
            </a:r>
            <a:r>
              <a:rPr lang="nb-NO" dirty="0" err="1"/>
              <a:t>aim</a:t>
            </a:r>
            <a:endParaRPr lang="nb-NO" dirty="0"/>
          </a:p>
          <a:p>
            <a:pPr lvl="1"/>
            <a:r>
              <a:rPr lang="en-US" dirty="0"/>
              <a:t>Build a strategic partnership between MBNA and NTNU, in order to obtain competitive advantages for their own students in the field of marine intelligent technologies</a:t>
            </a:r>
          </a:p>
          <a:p>
            <a:endParaRPr lang="en-US" dirty="0"/>
          </a:p>
          <a:p>
            <a:r>
              <a:rPr lang="en-US" dirty="0"/>
              <a:t>Project period</a:t>
            </a:r>
          </a:p>
          <a:p>
            <a:pPr lvl="1"/>
            <a:r>
              <a:rPr lang="en-US" dirty="0"/>
              <a:t>Two year, from September 2021 to August 2023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3261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Canvas 1">
            <a:extLst>
              <a:ext uri="{FF2B5EF4-FFF2-40B4-BE49-F238E27FC236}">
                <a16:creationId xmlns:a16="http://schemas.microsoft.com/office/drawing/2014/main" id="{C0270596-3771-C4D2-9952-C7DE7E316AE0}"/>
              </a:ext>
            </a:extLst>
          </p:cNvPr>
          <p:cNvGrpSpPr/>
          <p:nvPr/>
        </p:nvGrpSpPr>
        <p:grpSpPr>
          <a:xfrm>
            <a:off x="1371598" y="189687"/>
            <a:ext cx="7123073" cy="4776952"/>
            <a:chOff x="0" y="0"/>
            <a:chExt cx="8924290" cy="573468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E38E38C-2036-6161-19E7-B5DAC212D431}"/>
                </a:ext>
              </a:extLst>
            </p:cNvPr>
            <p:cNvSpPr/>
            <p:nvPr/>
          </p:nvSpPr>
          <p:spPr>
            <a:xfrm>
              <a:off x="0" y="0"/>
              <a:ext cx="8924290" cy="5734685"/>
            </a:xfrm>
            <a:prstGeom prst="rect">
              <a:avLst/>
            </a:prstGeom>
          </p:spPr>
        </p:sp>
        <p:sp>
          <p:nvSpPr>
            <p:cNvPr id="14" name="Right Arrow 2">
              <a:extLst>
                <a:ext uri="{FF2B5EF4-FFF2-40B4-BE49-F238E27FC236}">
                  <a16:creationId xmlns:a16="http://schemas.microsoft.com/office/drawing/2014/main" id="{9B783720-F767-121B-6391-AAD386B6D2CD}"/>
                </a:ext>
              </a:extLst>
            </p:cNvPr>
            <p:cNvSpPr/>
            <p:nvPr/>
          </p:nvSpPr>
          <p:spPr>
            <a:xfrm>
              <a:off x="216576" y="1613373"/>
              <a:ext cx="8288129" cy="20482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100"/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BC7B0B1-1002-F962-AB6A-F62FB32B18DA}"/>
                </a:ext>
              </a:extLst>
            </p:cNvPr>
            <p:cNvCxnSpPr/>
            <p:nvPr/>
          </p:nvCxnSpPr>
          <p:spPr>
            <a:xfrm>
              <a:off x="2253081" y="1189002"/>
              <a:ext cx="0" cy="46423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65F88F8-189C-3C63-0CB7-250E4916FA97}"/>
                </a:ext>
              </a:extLst>
            </p:cNvPr>
            <p:cNvSpPr/>
            <p:nvPr/>
          </p:nvSpPr>
          <p:spPr>
            <a:xfrm>
              <a:off x="1207016" y="271391"/>
              <a:ext cx="2062886" cy="914400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FF0000"/>
                  </a:solidFill>
                  <a:ea typeface="DengXian" panose="02010600030101010101" pitchFamily="2" charset="-122"/>
                  <a:cs typeface="Times New Roman" panose="02020603050405020304" pitchFamily="18" charset="0"/>
                </a:rPr>
                <a:t>2022 august</a:t>
              </a:r>
              <a:r>
                <a:rPr lang="en-US" sz="900" dirty="0">
                  <a:ea typeface="DengXian" panose="02010600030101010101" pitchFamily="2" charset="-122"/>
                  <a:cs typeface="Times New Roman" panose="02020603050405020304" pitchFamily="18" charset="0"/>
                </a:rPr>
                <a:t>, NTNU </a:t>
              </a:r>
              <a:r>
                <a:rPr lang="en-US" sz="900" dirty="0">
                  <a:highlight>
                    <a:srgbClr val="FFFF00"/>
                  </a:highlight>
                  <a:ea typeface="DengXian" panose="02010600030101010101" pitchFamily="2" charset="-122"/>
                  <a:cs typeface="Times New Roman" panose="02020603050405020304" pitchFamily="18" charset="0"/>
                </a:rPr>
                <a:t>two course modules ready</a:t>
              </a:r>
              <a:endParaRPr lang="en-US" sz="900" dirty="0"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B10E54A-3005-4F12-89C6-E8BB62D318B8}"/>
                </a:ext>
              </a:extLst>
            </p:cNvPr>
            <p:cNvSpPr/>
            <p:nvPr/>
          </p:nvSpPr>
          <p:spPr>
            <a:xfrm>
              <a:off x="5065396" y="298891"/>
              <a:ext cx="1971767" cy="873390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600"/>
                </a:spcAft>
              </a:pPr>
              <a:r>
                <a:rPr lang="en-US" sz="900">
                  <a:solidFill>
                    <a:srgbClr val="FF0000"/>
                  </a:solidFill>
                  <a:latin typeface="Times New Roman" panose="02020603050405020304" pitchFamily="18" charset="0"/>
                  <a:ea typeface="DengXian" panose="02010600030101010101" pitchFamily="2" charset="-122"/>
                </a:rPr>
                <a:t>2023 july</a:t>
              </a:r>
              <a:r>
                <a:rPr lang="en-US" sz="900">
                  <a:latin typeface="Times New Roman" panose="02020603050405020304" pitchFamily="18" charset="0"/>
                  <a:ea typeface="DengXian" panose="02010600030101010101" pitchFamily="2" charset="-122"/>
                </a:rPr>
                <a:t>, NTNU course modules online, (task O2)</a:t>
              </a:r>
              <a:endParaRPr lang="en-US" sz="1050"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D6A427A3-95F1-9058-A84F-E29A7BC5C53E}"/>
                </a:ext>
              </a:extLst>
            </p:cNvPr>
            <p:cNvCxnSpPr/>
            <p:nvPr/>
          </p:nvCxnSpPr>
          <p:spPr>
            <a:xfrm>
              <a:off x="8017473" y="1172017"/>
              <a:ext cx="0" cy="4412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5369273-C47B-C2E0-B275-9AE69A222B95}"/>
                </a:ext>
              </a:extLst>
            </p:cNvPr>
            <p:cNvSpPr/>
            <p:nvPr/>
          </p:nvSpPr>
          <p:spPr>
            <a:xfrm>
              <a:off x="7248121" y="298858"/>
              <a:ext cx="1521134" cy="873248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ea typeface="DengXian" panose="02010600030101010101" pitchFamily="2" charset="-122"/>
                </a:rPr>
                <a:t>2023 august</a:t>
              </a:r>
              <a:r>
                <a:rPr lang="en-US" sz="900" dirty="0">
                  <a:latin typeface="Times New Roman" panose="02020603050405020304" pitchFamily="18" charset="0"/>
                  <a:ea typeface="DengXian" panose="02010600030101010101" pitchFamily="2" charset="-122"/>
                </a:rPr>
                <a:t>, NTNU add link of project website, two papers  with MBNA (task O5)</a:t>
              </a:r>
              <a:endParaRPr lang="en-US" sz="1050" dirty="0"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8F013473-E91B-06A8-4C70-F3A55F6EE56B}"/>
                </a:ext>
              </a:extLst>
            </p:cNvPr>
            <p:cNvCxnSpPr/>
            <p:nvPr/>
          </p:nvCxnSpPr>
          <p:spPr>
            <a:xfrm>
              <a:off x="6295318" y="1172193"/>
              <a:ext cx="0" cy="44105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426B08A-4C8D-50A7-EC5C-759CCC832CFA}"/>
                </a:ext>
              </a:extLst>
            </p:cNvPr>
            <p:cNvSpPr/>
            <p:nvPr/>
          </p:nvSpPr>
          <p:spPr>
            <a:xfrm>
              <a:off x="1847930" y="2042300"/>
              <a:ext cx="1487926" cy="782320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600"/>
                </a:spcAft>
              </a:pPr>
              <a:r>
                <a:rPr lang="en-US" sz="900">
                  <a:solidFill>
                    <a:srgbClr val="FF0000"/>
                  </a:solidFill>
                  <a:latin typeface="Times New Roman" panose="02020603050405020304" pitchFamily="18" charset="0"/>
                  <a:ea typeface="DengXian" panose="02010600030101010101" pitchFamily="2" charset="-122"/>
                </a:rPr>
                <a:t>2022 september</a:t>
              </a:r>
              <a:r>
                <a:rPr lang="en-US" sz="900">
                  <a:latin typeface="Times New Roman" panose="02020603050405020304" pitchFamily="18" charset="0"/>
                  <a:ea typeface="DengXian" panose="02010600030101010101" pitchFamily="2" charset="-122"/>
                </a:rPr>
                <a:t>, NTNU make a </a:t>
              </a:r>
              <a:r>
                <a:rPr lang="en-US" sz="900" b="1">
                  <a:highlight>
                    <a:srgbClr val="FFFF00"/>
                  </a:highlight>
                  <a:latin typeface="Times New Roman" panose="02020603050405020304" pitchFamily="18" charset="0"/>
                  <a:ea typeface="DengXian" panose="02010600030101010101" pitchFamily="2" charset="-122"/>
                </a:rPr>
                <a:t>workshop</a:t>
              </a:r>
              <a:r>
                <a:rPr lang="en-US" sz="900">
                  <a:latin typeface="Times New Roman" panose="02020603050405020304" pitchFamily="18" charset="0"/>
                  <a:ea typeface="DengXian" panose="02010600030101010101" pitchFamily="2" charset="-122"/>
                </a:rPr>
                <a:t>, MBNA join online (task M1)</a:t>
              </a:r>
              <a:endParaRPr lang="en-US" sz="1050"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64D11B8B-24E5-6953-FF53-1B595D8A6817}"/>
                </a:ext>
              </a:extLst>
            </p:cNvPr>
            <p:cNvCxnSpPr>
              <a:cxnSpLocks/>
              <a:stCxn id="35" idx="0"/>
            </p:cNvCxnSpPr>
            <p:nvPr/>
          </p:nvCxnSpPr>
          <p:spPr>
            <a:xfrm flipV="1">
              <a:off x="2591954" y="1806053"/>
              <a:ext cx="0" cy="20837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8EE7D27-6313-47F9-56D9-80A3D6A4D261}"/>
                </a:ext>
              </a:extLst>
            </p:cNvPr>
            <p:cNvSpPr/>
            <p:nvPr/>
          </p:nvSpPr>
          <p:spPr>
            <a:xfrm>
              <a:off x="1847930" y="2869197"/>
              <a:ext cx="1487805" cy="782320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ea typeface="DengXian" panose="02010600030101010101" pitchFamily="2" charset="-122"/>
                </a:rPr>
                <a:t>2022 </a:t>
              </a:r>
              <a:r>
                <a:rPr lang="en-US" sz="900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DengXian" panose="02010600030101010101" pitchFamily="2" charset="-122"/>
                </a:rPr>
                <a:t>september</a:t>
              </a:r>
              <a:r>
                <a:rPr lang="en-US" sz="900" dirty="0">
                  <a:latin typeface="Times New Roman" panose="02020603050405020304" pitchFamily="18" charset="0"/>
                  <a:ea typeface="DengXian" panose="02010600030101010101" pitchFamily="2" charset="-122"/>
                </a:rPr>
                <a:t>, MBNA make a </a:t>
              </a:r>
              <a:r>
                <a:rPr lang="en-US" sz="900" b="1" dirty="0">
                  <a:highlight>
                    <a:srgbClr val="FFFF00"/>
                  </a:highlight>
                  <a:latin typeface="Times New Roman" panose="02020603050405020304" pitchFamily="18" charset="0"/>
                  <a:ea typeface="DengXian" panose="02010600030101010101" pitchFamily="2" charset="-122"/>
                </a:rPr>
                <a:t>workshop</a:t>
              </a:r>
              <a:r>
                <a:rPr lang="en-US" sz="900" dirty="0">
                  <a:latin typeface="Times New Roman" panose="02020603050405020304" pitchFamily="18" charset="0"/>
                  <a:ea typeface="DengXian" panose="02010600030101010101" pitchFamily="2" charset="-122"/>
                </a:rPr>
                <a:t>, NTNU join online (task M2)</a:t>
              </a:r>
              <a:endParaRPr lang="en-US" sz="1050" dirty="0"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0E5026A-66C7-87E0-8CEB-3A20022A7D8E}"/>
                </a:ext>
              </a:extLst>
            </p:cNvPr>
            <p:cNvSpPr/>
            <p:nvPr/>
          </p:nvSpPr>
          <p:spPr>
            <a:xfrm>
              <a:off x="7323999" y="2037624"/>
              <a:ext cx="1487805" cy="782320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ea typeface="DengXian" panose="02010600030101010101" pitchFamily="2" charset="-122"/>
                </a:rPr>
                <a:t>2023 august</a:t>
              </a:r>
              <a:r>
                <a:rPr lang="en-US" sz="900" dirty="0">
                  <a:latin typeface="Times New Roman" panose="02020603050405020304" pitchFamily="18" charset="0"/>
                  <a:ea typeface="DengXian" panose="02010600030101010101" pitchFamily="2" charset="-122"/>
                </a:rPr>
                <a:t>, NTNU make a </a:t>
              </a:r>
              <a:r>
                <a:rPr lang="en-US" sz="900" dirty="0">
                  <a:highlight>
                    <a:srgbClr val="FFFF00"/>
                  </a:highlight>
                  <a:latin typeface="Times New Roman" panose="02020603050405020304" pitchFamily="18" charset="0"/>
                  <a:ea typeface="DengXian" panose="02010600030101010101" pitchFamily="2" charset="-122"/>
                </a:rPr>
                <a:t>workshop</a:t>
              </a:r>
              <a:r>
                <a:rPr lang="en-US" sz="900" dirty="0">
                  <a:latin typeface="Times New Roman" panose="02020603050405020304" pitchFamily="18" charset="0"/>
                  <a:ea typeface="DengXian" panose="02010600030101010101" pitchFamily="2" charset="-122"/>
                </a:rPr>
                <a:t>, MBNA join online (task M3)</a:t>
              </a:r>
              <a:endParaRPr lang="en-US" sz="1050" dirty="0"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052A09F-E3F6-3E43-A2D1-03FB184459D0}"/>
                </a:ext>
              </a:extLst>
            </p:cNvPr>
            <p:cNvSpPr/>
            <p:nvPr/>
          </p:nvSpPr>
          <p:spPr>
            <a:xfrm>
              <a:off x="7323999" y="2866577"/>
              <a:ext cx="1487170" cy="782320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ea typeface="DengXian" panose="02010600030101010101" pitchFamily="2" charset="-122"/>
                </a:rPr>
                <a:t>2023 august</a:t>
              </a:r>
              <a:r>
                <a:rPr lang="en-US" sz="900" dirty="0">
                  <a:latin typeface="Times New Roman" panose="02020603050405020304" pitchFamily="18" charset="0"/>
                  <a:ea typeface="DengXian" panose="02010600030101010101" pitchFamily="2" charset="-122"/>
                </a:rPr>
                <a:t>, MBNA make a </a:t>
              </a:r>
              <a:r>
                <a:rPr lang="en-US" sz="900" dirty="0">
                  <a:highlight>
                    <a:srgbClr val="FFFF00"/>
                  </a:highlight>
                  <a:latin typeface="Times New Roman" panose="02020603050405020304" pitchFamily="18" charset="0"/>
                  <a:ea typeface="DengXian" panose="02010600030101010101" pitchFamily="2" charset="-122"/>
                </a:rPr>
                <a:t>workshop</a:t>
              </a:r>
              <a:r>
                <a:rPr lang="en-US" sz="900" dirty="0">
                  <a:latin typeface="Times New Roman" panose="02020603050405020304" pitchFamily="18" charset="0"/>
                  <a:ea typeface="DengXian" panose="02010600030101010101" pitchFamily="2" charset="-122"/>
                </a:rPr>
                <a:t>, NTNU join online (task M4)</a:t>
              </a:r>
              <a:endParaRPr lang="en-US" sz="1050" dirty="0"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68788532-4D72-99DF-3A08-60FE6D452B28}"/>
                </a:ext>
              </a:extLst>
            </p:cNvPr>
            <p:cNvCxnSpPr/>
            <p:nvPr/>
          </p:nvCxnSpPr>
          <p:spPr>
            <a:xfrm flipH="1" flipV="1">
              <a:off x="8070758" y="1770747"/>
              <a:ext cx="7174" cy="2667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259E614-0EA8-F5C6-E7ED-FD647E25B1C8}"/>
                </a:ext>
              </a:extLst>
            </p:cNvPr>
            <p:cNvSpPr/>
            <p:nvPr/>
          </p:nvSpPr>
          <p:spPr>
            <a:xfrm>
              <a:off x="145003" y="4842717"/>
              <a:ext cx="1508232" cy="789139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ea typeface="DengXian" panose="02010600030101010101" pitchFamily="2" charset="-122"/>
                </a:rPr>
                <a:t>2022 June</a:t>
              </a:r>
              <a:r>
                <a:rPr lang="en-US" sz="900" dirty="0">
                  <a:latin typeface="Times New Roman" panose="02020603050405020304" pitchFamily="18" charset="0"/>
                  <a:ea typeface="DengXian" panose="02010600030101010101" pitchFamily="2" charset="-122"/>
                </a:rPr>
                <a:t>, MBNA </a:t>
              </a:r>
              <a:r>
                <a:rPr lang="en-US" sz="900" dirty="0">
                  <a:highlight>
                    <a:srgbClr val="FFFF00"/>
                  </a:highlight>
                  <a:latin typeface="Times New Roman" panose="02020603050405020304" pitchFamily="18" charset="0"/>
                  <a:ea typeface="DengXian" panose="02010600030101010101" pitchFamily="2" charset="-122"/>
                </a:rPr>
                <a:t>staff</a:t>
              </a:r>
              <a:r>
                <a:rPr lang="en-US" sz="900" dirty="0">
                  <a:latin typeface="Times New Roman" panose="02020603050405020304" pitchFamily="18" charset="0"/>
                  <a:ea typeface="DengXian" panose="02010600030101010101" pitchFamily="2" charset="-122"/>
                </a:rPr>
                <a:t> (5 people) </a:t>
              </a:r>
              <a:r>
                <a:rPr lang="en-US" sz="900" dirty="0">
                  <a:highlight>
                    <a:srgbClr val="FFFF00"/>
                  </a:highlight>
                  <a:latin typeface="Times New Roman" panose="02020603050405020304" pitchFamily="18" charset="0"/>
                  <a:ea typeface="DengXian" panose="02010600030101010101" pitchFamily="2" charset="-122"/>
                </a:rPr>
                <a:t>visit</a:t>
              </a:r>
              <a:r>
                <a:rPr lang="en-US" sz="900" dirty="0">
                  <a:latin typeface="Times New Roman" panose="02020603050405020304" pitchFamily="18" charset="0"/>
                  <a:ea typeface="DengXian" panose="02010600030101010101" pitchFamily="2" charset="-122"/>
                </a:rPr>
                <a:t> NTNU for training (task C1)</a:t>
              </a:r>
              <a:endParaRPr lang="en-US" sz="1050" dirty="0"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2930DEB2-9C5E-8907-C27F-3386991B7832}"/>
                </a:ext>
              </a:extLst>
            </p:cNvPr>
            <p:cNvCxnSpPr/>
            <p:nvPr/>
          </p:nvCxnSpPr>
          <p:spPr>
            <a:xfrm flipV="1">
              <a:off x="1039033" y="1752230"/>
              <a:ext cx="0" cy="30901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226B393-BBE5-E848-23E7-8B3FBA14B744}"/>
                </a:ext>
              </a:extLst>
            </p:cNvPr>
            <p:cNvSpPr/>
            <p:nvPr/>
          </p:nvSpPr>
          <p:spPr>
            <a:xfrm>
              <a:off x="145002" y="3724275"/>
              <a:ext cx="1508233" cy="1037059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ea typeface="DengXian" panose="02010600030101010101" pitchFamily="2" charset="-122"/>
                </a:rPr>
                <a:t>2022 May</a:t>
              </a:r>
              <a:r>
                <a:rPr lang="en-US" sz="900" dirty="0">
                  <a:latin typeface="Times New Roman" panose="02020603050405020304" pitchFamily="18" charset="0"/>
                  <a:ea typeface="DengXian" panose="02010600030101010101" pitchFamily="2" charset="-122"/>
                </a:rPr>
                <a:t>, NTNU </a:t>
              </a:r>
              <a:r>
                <a:rPr lang="en-US" sz="900" dirty="0">
                  <a:highlight>
                    <a:srgbClr val="FFFF00"/>
                  </a:highlight>
                  <a:latin typeface="Times New Roman" panose="02020603050405020304" pitchFamily="18" charset="0"/>
                  <a:ea typeface="DengXian" panose="02010600030101010101" pitchFamily="2" charset="-122"/>
                </a:rPr>
                <a:t>staff</a:t>
              </a:r>
              <a:r>
                <a:rPr lang="en-US" sz="900" dirty="0">
                  <a:latin typeface="Times New Roman" panose="02020603050405020304" pitchFamily="18" charset="0"/>
                  <a:ea typeface="DengXian" panose="02010600030101010101" pitchFamily="2" charset="-122"/>
                </a:rPr>
                <a:t> (5 people) </a:t>
              </a:r>
              <a:r>
                <a:rPr lang="en-US" sz="900" dirty="0">
                  <a:highlight>
                    <a:srgbClr val="FFFF00"/>
                  </a:highlight>
                  <a:latin typeface="Times New Roman" panose="02020603050405020304" pitchFamily="18" charset="0"/>
                  <a:ea typeface="DengXian" panose="02010600030101010101" pitchFamily="2" charset="-122"/>
                </a:rPr>
                <a:t>visit</a:t>
              </a:r>
              <a:r>
                <a:rPr lang="en-US" sz="900" dirty="0">
                  <a:latin typeface="Times New Roman" panose="02020603050405020304" pitchFamily="18" charset="0"/>
                  <a:ea typeface="DengXian" panose="02010600030101010101" pitchFamily="2" charset="-122"/>
                </a:rPr>
                <a:t> NTNU for sharing teaching experience (task C2)</a:t>
              </a:r>
              <a:endParaRPr lang="en-US" sz="1050" dirty="0"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177BDF73-EA63-762F-7208-3697B65BE51E}"/>
                </a:ext>
              </a:extLst>
            </p:cNvPr>
            <p:cNvCxnSpPr>
              <a:stCxn id="29" idx="0"/>
            </p:cNvCxnSpPr>
            <p:nvPr/>
          </p:nvCxnSpPr>
          <p:spPr>
            <a:xfrm flipV="1">
              <a:off x="899119" y="1775501"/>
              <a:ext cx="0" cy="19487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14E9CB0-7C5E-3DDD-2D81-B929C6E24D32}"/>
                </a:ext>
              </a:extLst>
            </p:cNvPr>
            <p:cNvSpPr/>
            <p:nvPr/>
          </p:nvSpPr>
          <p:spPr>
            <a:xfrm>
              <a:off x="3530671" y="4051588"/>
              <a:ext cx="1941407" cy="787939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ea typeface="DengXian" panose="02010600030101010101" pitchFamily="2" charset="-122"/>
                </a:rPr>
                <a:t>2023 May</a:t>
              </a:r>
              <a:r>
                <a:rPr lang="en-US" sz="900" dirty="0">
                  <a:latin typeface="Times New Roman" panose="02020603050405020304" pitchFamily="18" charset="0"/>
                  <a:ea typeface="DengXian" panose="02010600030101010101" pitchFamily="2" charset="-122"/>
                </a:rPr>
                <a:t>, MBNA </a:t>
              </a:r>
              <a:r>
                <a:rPr lang="en-US" sz="900" dirty="0">
                  <a:highlight>
                    <a:srgbClr val="FFFF00"/>
                  </a:highlight>
                  <a:latin typeface="Times New Roman" panose="02020603050405020304" pitchFamily="18" charset="0"/>
                  <a:ea typeface="DengXian" panose="02010600030101010101" pitchFamily="2" charset="-122"/>
                </a:rPr>
                <a:t>student</a:t>
              </a:r>
              <a:r>
                <a:rPr lang="en-US" sz="900" dirty="0">
                  <a:latin typeface="Times New Roman" panose="02020603050405020304" pitchFamily="18" charset="0"/>
                  <a:ea typeface="DengXian" panose="02010600030101010101" pitchFamily="2" charset="-122"/>
                </a:rPr>
                <a:t> (10 people)  </a:t>
              </a:r>
              <a:r>
                <a:rPr lang="en-US" sz="900" dirty="0">
                  <a:highlight>
                    <a:srgbClr val="FFFF00"/>
                  </a:highlight>
                  <a:latin typeface="Times New Roman" panose="02020603050405020304" pitchFamily="18" charset="0"/>
                  <a:ea typeface="DengXian" panose="02010600030101010101" pitchFamily="2" charset="-122"/>
                </a:rPr>
                <a:t>visit</a:t>
              </a:r>
              <a:r>
                <a:rPr lang="en-US" sz="900" dirty="0">
                  <a:latin typeface="Times New Roman" panose="02020603050405020304" pitchFamily="18" charset="0"/>
                  <a:ea typeface="DengXian" panose="02010600030101010101" pitchFamily="2" charset="-122"/>
                </a:rPr>
                <a:t> NTNU for learning the produced course  modules (task C3)</a:t>
              </a:r>
              <a:endParaRPr lang="en-US" sz="1050" dirty="0"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DE63E65-1F48-A644-162D-398AAA4BAEE4}"/>
                </a:ext>
              </a:extLst>
            </p:cNvPr>
            <p:cNvCxnSpPr>
              <a:cxnSpLocks/>
              <a:stCxn id="31" idx="0"/>
            </p:cNvCxnSpPr>
            <p:nvPr/>
          </p:nvCxnSpPr>
          <p:spPr>
            <a:xfrm flipH="1" flipV="1">
              <a:off x="4481561" y="1818198"/>
              <a:ext cx="19814" cy="22333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6CCD64A-1F7F-C695-2A85-4F408A87729C}"/>
                </a:ext>
              </a:extLst>
            </p:cNvPr>
            <p:cNvSpPr/>
            <p:nvPr/>
          </p:nvSpPr>
          <p:spPr>
            <a:xfrm>
              <a:off x="5095757" y="2380077"/>
              <a:ext cx="1941407" cy="782320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ea typeface="DengXian" panose="02010600030101010101" pitchFamily="2" charset="-122"/>
                </a:rPr>
                <a:t>2023 June</a:t>
              </a:r>
              <a:r>
                <a:rPr lang="en-US" sz="900" dirty="0">
                  <a:latin typeface="Times New Roman" panose="02020603050405020304" pitchFamily="18" charset="0"/>
                  <a:ea typeface="DengXian" panose="02010600030101010101" pitchFamily="2" charset="-122"/>
                </a:rPr>
                <a:t>, NTNU </a:t>
              </a:r>
              <a:r>
                <a:rPr lang="en-US" sz="900" dirty="0">
                  <a:highlight>
                    <a:srgbClr val="FFFF00"/>
                  </a:highlight>
                  <a:latin typeface="Times New Roman" panose="02020603050405020304" pitchFamily="18" charset="0"/>
                  <a:ea typeface="DengXian" panose="02010600030101010101" pitchFamily="2" charset="-122"/>
                </a:rPr>
                <a:t>students</a:t>
              </a:r>
              <a:r>
                <a:rPr lang="en-US" sz="900" dirty="0">
                  <a:latin typeface="Times New Roman" panose="02020603050405020304" pitchFamily="18" charset="0"/>
                  <a:ea typeface="DengXian" panose="02010600030101010101" pitchFamily="2" charset="-122"/>
                </a:rPr>
                <a:t> (10 people) </a:t>
              </a:r>
              <a:r>
                <a:rPr lang="en-US" sz="900" dirty="0">
                  <a:highlight>
                    <a:srgbClr val="FFFF00"/>
                  </a:highlight>
                  <a:latin typeface="Times New Roman" panose="02020603050405020304" pitchFamily="18" charset="0"/>
                  <a:ea typeface="DengXian" panose="02010600030101010101" pitchFamily="2" charset="-122"/>
                </a:rPr>
                <a:t>visit</a:t>
              </a:r>
              <a:r>
                <a:rPr lang="en-US" sz="900" dirty="0">
                  <a:latin typeface="Times New Roman" panose="02020603050405020304" pitchFamily="18" charset="0"/>
                  <a:ea typeface="DengXian" panose="02010600030101010101" pitchFamily="2" charset="-122"/>
                </a:rPr>
                <a:t> MBNA for learning the produced course  modules (task C4)</a:t>
              </a:r>
              <a:endParaRPr lang="en-US" sz="1050" dirty="0"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BF55093-5135-6512-9AE7-77871B92200F}"/>
                </a:ext>
              </a:extLst>
            </p:cNvPr>
            <p:cNvSpPr/>
            <p:nvPr/>
          </p:nvSpPr>
          <p:spPr>
            <a:xfrm>
              <a:off x="1848051" y="3889820"/>
              <a:ext cx="1487805" cy="1334246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ea typeface="DengXian" panose="02010600030101010101" pitchFamily="2" charset="-122"/>
                </a:rPr>
                <a:t>2022 </a:t>
              </a:r>
              <a:r>
                <a:rPr lang="en-US" sz="900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DengXian" panose="02010600030101010101" pitchFamily="2" charset="-122"/>
                </a:rPr>
                <a:t>september</a:t>
              </a:r>
              <a:r>
                <a:rPr lang="en-US" sz="900" dirty="0">
                  <a:solidFill>
                    <a:schemeClr val="tx1"/>
                  </a:solidFill>
                  <a:latin typeface="Times New Roman" panose="02020603050405020304" pitchFamily="18" charset="0"/>
                  <a:ea typeface="DengXian" panose="02010600030101010101" pitchFamily="2" charset="-122"/>
                </a:rPr>
                <a:t>, NTNU make a </a:t>
              </a:r>
              <a:r>
                <a:rPr lang="en-US" sz="900" dirty="0">
                  <a:solidFill>
                    <a:schemeClr val="tx1"/>
                  </a:solidFill>
                  <a:highlight>
                    <a:srgbClr val="FFFF00"/>
                  </a:highlight>
                  <a:latin typeface="Times New Roman" panose="02020603050405020304" pitchFamily="18" charset="0"/>
                  <a:ea typeface="DengXian" panose="02010600030101010101" pitchFamily="2" charset="-122"/>
                </a:rPr>
                <a:t>summer school </a:t>
              </a:r>
              <a:r>
                <a:rPr lang="en-US" sz="900" dirty="0">
                  <a:solidFill>
                    <a:schemeClr val="tx1"/>
                  </a:solidFill>
                  <a:latin typeface="Times New Roman" panose="02020603050405020304" pitchFamily="18" charset="0"/>
                  <a:ea typeface="DengXian" panose="02010600030101010101" pitchFamily="2" charset="-122"/>
                </a:rPr>
                <a:t>, MBNA team come to NTNU (5 staff + 10 students) (task C5)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3E60B59-CD19-3A9B-089E-54AE2F5F2274}"/>
                </a:ext>
              </a:extLst>
            </p:cNvPr>
            <p:cNvSpPr/>
            <p:nvPr/>
          </p:nvSpPr>
          <p:spPr>
            <a:xfrm>
              <a:off x="5549359" y="3913044"/>
              <a:ext cx="1487805" cy="1334135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ea typeface="DengXian" panose="02010600030101010101" pitchFamily="2" charset="-122"/>
                </a:rPr>
                <a:t>2023 June,</a:t>
              </a:r>
            </a:p>
            <a:p>
              <a:pPr algn="ctr">
                <a:lnSpc>
                  <a:spcPct val="1050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ea typeface="DengXian" panose="02010600030101010101" pitchFamily="2" charset="-122"/>
                </a:rPr>
                <a:t> </a:t>
              </a:r>
              <a:r>
                <a:rPr lang="en-US" sz="900" dirty="0">
                  <a:solidFill>
                    <a:schemeClr val="tx1"/>
                  </a:solidFill>
                  <a:latin typeface="Times New Roman" panose="02020603050405020304" pitchFamily="18" charset="0"/>
                  <a:ea typeface="DengXian" panose="02010600030101010101" pitchFamily="2" charset="-122"/>
                </a:rPr>
                <a:t>MBNA make a </a:t>
              </a:r>
              <a:r>
                <a:rPr lang="en-US" sz="900" dirty="0">
                  <a:solidFill>
                    <a:schemeClr val="tx1"/>
                  </a:solidFill>
                  <a:highlight>
                    <a:srgbClr val="FFFF00"/>
                  </a:highlight>
                  <a:latin typeface="Times New Roman" panose="02020603050405020304" pitchFamily="18" charset="0"/>
                  <a:ea typeface="DengXian" panose="02010600030101010101" pitchFamily="2" charset="-122"/>
                </a:rPr>
                <a:t>summer school</a:t>
              </a:r>
              <a:r>
                <a:rPr lang="en-US" sz="900" dirty="0">
                  <a:solidFill>
                    <a:schemeClr val="tx1"/>
                  </a:solidFill>
                  <a:latin typeface="Times New Roman" panose="02020603050405020304" pitchFamily="18" charset="0"/>
                  <a:ea typeface="DengXian" panose="02010600030101010101" pitchFamily="2" charset="-122"/>
                </a:rPr>
                <a:t>, NTNU team go to MBNA (5 staff + 10 students) (task C6)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2F4F7A36-877A-8F10-58D8-343F4EC0BB53}"/>
                </a:ext>
              </a:extLst>
            </p:cNvPr>
            <p:cNvCxnSpPr/>
            <p:nvPr/>
          </p:nvCxnSpPr>
          <p:spPr>
            <a:xfrm>
              <a:off x="196770" y="1172193"/>
              <a:ext cx="7866" cy="4808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CA8FCB0-59AF-7B10-847A-03518AEC5F5F}"/>
                </a:ext>
              </a:extLst>
            </p:cNvPr>
            <p:cNvSpPr/>
            <p:nvPr/>
          </p:nvSpPr>
          <p:spPr>
            <a:xfrm>
              <a:off x="23742" y="115637"/>
              <a:ext cx="965893" cy="1070160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600"/>
                </a:spcAft>
              </a:pPr>
              <a:r>
                <a:rPr lang="en-US" sz="900" dirty="0">
                  <a:ea typeface="DengXian" panose="02010600030101010101" pitchFamily="2" charset="-122"/>
                  <a:cs typeface="Times New Roman" panose="02020603050405020304" pitchFamily="18" charset="0"/>
                </a:rPr>
                <a:t>2021 sept. NTNU 2 person visit MBNA, </a:t>
              </a:r>
              <a:r>
                <a:rPr lang="en-US" sz="900" dirty="0">
                  <a:highlight>
                    <a:srgbClr val="FFFF00"/>
                  </a:highlight>
                  <a:ea typeface="DengXian" panose="02010600030101010101" pitchFamily="2" charset="-122"/>
                  <a:cs typeface="Times New Roman" panose="02020603050405020304" pitchFamily="18" charset="0"/>
                </a:rPr>
                <a:t>kick off meeting </a:t>
              </a:r>
            </a:p>
          </p:txBody>
        </p:sp>
      </p:grp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0E8F44FF-68D2-F94C-BBBB-705288EB799D}"/>
              </a:ext>
            </a:extLst>
          </p:cNvPr>
          <p:cNvCxnSpPr>
            <a:cxnSpLocks/>
          </p:cNvCxnSpPr>
          <p:nvPr/>
        </p:nvCxnSpPr>
        <p:spPr>
          <a:xfrm flipH="1" flipV="1">
            <a:off x="6098547" y="1649282"/>
            <a:ext cx="5726" cy="1780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227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FE43-12BE-F5F8-3D6E-B66073E86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Project </a:t>
            </a:r>
            <a:r>
              <a:rPr lang="nb-NO" dirty="0" err="1"/>
              <a:t>outcome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F3321-BFD4-2595-B6AB-51FF2B0F3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Three </a:t>
            </a:r>
            <a:r>
              <a:rPr lang="nb-NO" dirty="0" err="1"/>
              <a:t>course</a:t>
            </a:r>
            <a:r>
              <a:rPr lang="nb-NO" dirty="0"/>
              <a:t> </a:t>
            </a:r>
            <a:r>
              <a:rPr lang="nb-NO" dirty="0" err="1"/>
              <a:t>modules</a:t>
            </a:r>
            <a:endParaRPr lang="nb-NO" dirty="0"/>
          </a:p>
          <a:p>
            <a:r>
              <a:rPr lang="nb-NO" dirty="0"/>
              <a:t>Virtual training </a:t>
            </a:r>
            <a:r>
              <a:rPr lang="nb-NO" dirty="0" err="1"/>
              <a:t>platform</a:t>
            </a:r>
            <a:r>
              <a:rPr lang="nb-NO" dirty="0"/>
              <a:t> </a:t>
            </a:r>
            <a:r>
              <a:rPr lang="nb-NO" dirty="0">
                <a:hlinkClick r:id="rId2"/>
              </a:rPr>
              <a:t>https://marintech.anmb.ro/</a:t>
            </a:r>
            <a:r>
              <a:rPr lang="nb-NO" dirty="0"/>
              <a:t> </a:t>
            </a:r>
          </a:p>
          <a:p>
            <a:r>
              <a:rPr lang="nb-NO" dirty="0"/>
              <a:t>2 Joint staff training</a:t>
            </a:r>
          </a:p>
          <a:p>
            <a:r>
              <a:rPr lang="nb-NO" dirty="0"/>
              <a:t>2 Joint </a:t>
            </a:r>
            <a:r>
              <a:rPr lang="nb-NO" dirty="0" err="1"/>
              <a:t>mobility</a:t>
            </a:r>
            <a:r>
              <a:rPr lang="nb-NO" dirty="0"/>
              <a:t> for student</a:t>
            </a:r>
          </a:p>
          <a:p>
            <a:r>
              <a:rPr lang="nb-NO" dirty="0"/>
              <a:t>2 summer </a:t>
            </a:r>
            <a:r>
              <a:rPr lang="nb-NO" dirty="0" err="1"/>
              <a:t>school</a:t>
            </a:r>
            <a:endParaRPr lang="nb-NO" dirty="0"/>
          </a:p>
          <a:p>
            <a:r>
              <a:rPr lang="nb-NO" dirty="0"/>
              <a:t>4 workshop</a:t>
            </a:r>
          </a:p>
          <a:p>
            <a:r>
              <a:rPr lang="nb-NO" dirty="0"/>
              <a:t>4 joint research </a:t>
            </a:r>
            <a:r>
              <a:rPr lang="nb-NO" dirty="0" err="1"/>
              <a:t>papers</a:t>
            </a:r>
            <a:r>
              <a:rPr lang="nb-NO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059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42" y="2180035"/>
            <a:ext cx="7346198" cy="1125140"/>
          </a:xfrm>
        </p:spPr>
        <p:txBody>
          <a:bodyPr>
            <a:normAutofit/>
          </a:bodyPr>
          <a:lstStyle/>
          <a:p>
            <a:r>
              <a:rPr lang="nb-NO" sz="5400" dirty="0" err="1">
                <a:solidFill>
                  <a:schemeClr val="tx1"/>
                </a:solidFill>
              </a:rPr>
              <a:t>Thanks</a:t>
            </a:r>
            <a:r>
              <a:rPr lang="nb-NO" sz="5400" dirty="0">
                <a:solidFill>
                  <a:schemeClr val="tx1"/>
                </a:solidFill>
              </a:rPr>
              <a:t>!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004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494</Words>
  <Application>Microsoft Office PowerPoint</Application>
  <PresentationFormat>On-screen Show (16:9)</PresentationFormat>
  <Paragraphs>63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Office-tema</vt:lpstr>
      <vt:lpstr>Romanian - Norwegian Strategic Cooperation in Maritime Higher Education for enhancement human capital and knowledge base in field of marine intelligent technologies  M2. Workshop on: MARINTECH contribution on enhancing the human capital and knowledge versus the current labour market demands in the North Sea area   </vt:lpstr>
      <vt:lpstr>Workshop agenda</vt:lpstr>
      <vt:lpstr>Project information</vt:lpstr>
      <vt:lpstr>PowerPoint Presentation</vt:lpstr>
      <vt:lpstr>Project outcome</vt:lpstr>
      <vt:lpstr>PowerPoint Presentation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Guoyuan Li</cp:lastModifiedBy>
  <cp:revision>355</cp:revision>
  <cp:lastPrinted>2016-05-09T08:29:41Z</cp:lastPrinted>
  <dcterms:created xsi:type="dcterms:W3CDTF">2013-06-10T16:56:09Z</dcterms:created>
  <dcterms:modified xsi:type="dcterms:W3CDTF">2023-10-13T09:06:31Z</dcterms:modified>
</cp:coreProperties>
</file>