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1" r:id="rId3"/>
    <p:sldId id="276" r:id="rId4"/>
    <p:sldId id="292" r:id="rId5"/>
    <p:sldId id="291" r:id="rId6"/>
    <p:sldId id="289" r:id="rId7"/>
    <p:sldId id="290" r:id="rId8"/>
    <p:sldId id="271" r:id="rId9"/>
    <p:sldId id="277" r:id="rId10"/>
    <p:sldId id="278" r:id="rId11"/>
    <p:sldId id="295" r:id="rId12"/>
    <p:sldId id="279" r:id="rId13"/>
    <p:sldId id="300" r:id="rId14"/>
    <p:sldId id="280" r:id="rId15"/>
    <p:sldId id="301" r:id="rId16"/>
    <p:sldId id="281" r:id="rId17"/>
    <p:sldId id="312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94" autoAdjust="0"/>
  </p:normalViewPr>
  <p:slideViewPr>
    <p:cSldViewPr>
      <p:cViewPr varScale="1">
        <p:scale>
          <a:sx n="88" d="100"/>
          <a:sy n="88" d="100"/>
        </p:scale>
        <p:origin x="180" y="6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u Cosofret" userId="6a1ea2109a2d7e8a" providerId="LiveId" clId="{D9A660A6-FF4D-49A9-BBF0-2B4F90A18238}"/>
    <pc:docChg chg="undo custSel addSld delSld modSld">
      <pc:chgData name="Doru Cosofret" userId="6a1ea2109a2d7e8a" providerId="LiveId" clId="{D9A660A6-FF4D-49A9-BBF0-2B4F90A18238}" dt="2022-08-30T09:29:26.935" v="1069"/>
      <pc:docMkLst>
        <pc:docMk/>
      </pc:docMkLst>
      <pc:sldChg chg="addSp modSp mod">
        <pc:chgData name="Doru Cosofret" userId="6a1ea2109a2d7e8a" providerId="LiveId" clId="{D9A660A6-FF4D-49A9-BBF0-2B4F90A18238}" dt="2022-08-30T05:25:27.888" v="268" actId="1076"/>
        <pc:sldMkLst>
          <pc:docMk/>
          <pc:sldMk cId="4025013544" sldId="256"/>
        </pc:sldMkLst>
        <pc:spChg chg="mod">
          <ac:chgData name="Doru Cosofret" userId="6a1ea2109a2d7e8a" providerId="LiveId" clId="{D9A660A6-FF4D-49A9-BBF0-2B4F90A18238}" dt="2022-08-30T05:25:16.174" v="267" actId="1076"/>
          <ac:spMkLst>
            <pc:docMk/>
            <pc:sldMk cId="4025013544" sldId="256"/>
            <ac:spMk id="2" creationId="{00000000-0000-0000-0000-000000000000}"/>
          </ac:spMkLst>
        </pc:spChg>
        <pc:spChg chg="mod">
          <ac:chgData name="Doru Cosofret" userId="6a1ea2109a2d7e8a" providerId="LiveId" clId="{D9A660A6-FF4D-49A9-BBF0-2B4F90A18238}" dt="2022-08-30T05:25:27.888" v="268" actId="1076"/>
          <ac:spMkLst>
            <pc:docMk/>
            <pc:sldMk cId="4025013544" sldId="256"/>
            <ac:spMk id="3" creationId="{00000000-0000-0000-0000-000000000000}"/>
          </ac:spMkLst>
        </pc:spChg>
        <pc:spChg chg="mod">
          <ac:chgData name="Doru Cosofret" userId="6a1ea2109a2d7e8a" providerId="LiveId" clId="{D9A660A6-FF4D-49A9-BBF0-2B4F90A18238}" dt="2022-08-30T05:25:05.691" v="266"/>
          <ac:spMkLst>
            <pc:docMk/>
            <pc:sldMk cId="4025013544" sldId="256"/>
            <ac:spMk id="9" creationId="{324F26CF-5DAC-7712-B3DF-94ABEF7BAE48}"/>
          </ac:spMkLst>
        </pc:spChg>
        <pc:grpChg chg="add mod">
          <ac:chgData name="Doru Cosofret" userId="6a1ea2109a2d7e8a" providerId="LiveId" clId="{D9A660A6-FF4D-49A9-BBF0-2B4F90A18238}" dt="2022-08-30T05:25:05.691" v="266"/>
          <ac:grpSpMkLst>
            <pc:docMk/>
            <pc:sldMk cId="4025013544" sldId="256"/>
            <ac:grpSpMk id="4" creationId="{0294D81F-A566-74C7-3426-75AAFE31A697}"/>
          </ac:grpSpMkLst>
        </pc:grpChg>
        <pc:picChg chg="mod">
          <ac:chgData name="Doru Cosofret" userId="6a1ea2109a2d7e8a" providerId="LiveId" clId="{D9A660A6-FF4D-49A9-BBF0-2B4F90A18238}" dt="2022-08-30T05:25:05.691" v="266"/>
          <ac:picMkLst>
            <pc:docMk/>
            <pc:sldMk cId="4025013544" sldId="256"/>
            <ac:picMk id="5" creationId="{CDF661F0-C065-0D2A-366B-F70443B9F749}"/>
          </ac:picMkLst>
        </pc:picChg>
        <pc:picChg chg="mod">
          <ac:chgData name="Doru Cosofret" userId="6a1ea2109a2d7e8a" providerId="LiveId" clId="{D9A660A6-FF4D-49A9-BBF0-2B4F90A18238}" dt="2022-08-30T05:25:05.691" v="266"/>
          <ac:picMkLst>
            <pc:docMk/>
            <pc:sldMk cId="4025013544" sldId="256"/>
            <ac:picMk id="6" creationId="{5AFC2A0C-ADC6-4A40-153B-E02F9B20D602}"/>
          </ac:picMkLst>
        </pc:picChg>
        <pc:picChg chg="mod">
          <ac:chgData name="Doru Cosofret" userId="6a1ea2109a2d7e8a" providerId="LiveId" clId="{D9A660A6-FF4D-49A9-BBF0-2B4F90A18238}" dt="2022-08-30T05:25:05.691" v="266"/>
          <ac:picMkLst>
            <pc:docMk/>
            <pc:sldMk cId="4025013544" sldId="256"/>
            <ac:picMk id="7" creationId="{F80543BC-2476-645C-F664-51C2DF84B2B2}"/>
          </ac:picMkLst>
        </pc:picChg>
        <pc:picChg chg="mod">
          <ac:chgData name="Doru Cosofret" userId="6a1ea2109a2d7e8a" providerId="LiveId" clId="{D9A660A6-FF4D-49A9-BBF0-2B4F90A18238}" dt="2022-08-30T05:25:05.691" v="266"/>
          <ac:picMkLst>
            <pc:docMk/>
            <pc:sldMk cId="4025013544" sldId="256"/>
            <ac:picMk id="8" creationId="{4683C57F-6651-FB4F-0120-F37FBABB0E05}"/>
          </ac:picMkLst>
        </pc:picChg>
      </pc:sldChg>
      <pc:sldChg chg="addSp delSp modSp mod">
        <pc:chgData name="Doru Cosofret" userId="6a1ea2109a2d7e8a" providerId="LiveId" clId="{D9A660A6-FF4D-49A9-BBF0-2B4F90A18238}" dt="2022-08-30T08:32:34.914" v="895" actId="948"/>
        <pc:sldMkLst>
          <pc:docMk/>
          <pc:sldMk cId="3536972289" sldId="263"/>
        </pc:sldMkLst>
        <pc:spChg chg="add mod">
          <ac:chgData name="Doru Cosofret" userId="6a1ea2109a2d7e8a" providerId="LiveId" clId="{D9A660A6-FF4D-49A9-BBF0-2B4F90A18238}" dt="2022-08-30T08:32:34.914" v="895" actId="948"/>
          <ac:spMkLst>
            <pc:docMk/>
            <pc:sldMk cId="3536972289" sldId="263"/>
            <ac:spMk id="4" creationId="{645F7ADB-F146-4E23-770B-34602A964E8A}"/>
          </ac:spMkLst>
        </pc:spChg>
        <pc:spChg chg="mod">
          <ac:chgData name="Doru Cosofret" userId="6a1ea2109a2d7e8a" providerId="LiveId" clId="{D9A660A6-FF4D-49A9-BBF0-2B4F90A18238}" dt="2022-08-30T08:32:07.821" v="892" actId="207"/>
          <ac:spMkLst>
            <pc:docMk/>
            <pc:sldMk cId="3536972289" sldId="263"/>
            <ac:spMk id="5" creationId="{00000000-0000-0000-0000-000000000000}"/>
          </ac:spMkLst>
        </pc:spChg>
        <pc:spChg chg="del">
          <ac:chgData name="Doru Cosofret" userId="6a1ea2109a2d7e8a" providerId="LiveId" clId="{D9A660A6-FF4D-49A9-BBF0-2B4F90A18238}" dt="2022-08-30T08:31:46.573" v="890" actId="478"/>
          <ac:spMkLst>
            <pc:docMk/>
            <pc:sldMk cId="3536972289" sldId="263"/>
            <ac:spMk id="6" creationId="{00000000-0000-0000-0000-000000000000}"/>
          </ac:spMkLst>
        </pc:spChg>
        <pc:spChg chg="del mod">
          <ac:chgData name="Doru Cosofret" userId="6a1ea2109a2d7e8a" providerId="LiveId" clId="{D9A660A6-FF4D-49A9-BBF0-2B4F90A18238}" dt="2022-08-30T08:31:42.704" v="889" actId="478"/>
          <ac:spMkLst>
            <pc:docMk/>
            <pc:sldMk cId="3536972289" sldId="263"/>
            <ac:spMk id="7" creationId="{00000000-0000-0000-0000-000000000000}"/>
          </ac:spMkLst>
        </pc:spChg>
        <pc:picChg chg="del">
          <ac:chgData name="Doru Cosofret" userId="6a1ea2109a2d7e8a" providerId="LiveId" clId="{D9A660A6-FF4D-49A9-BBF0-2B4F90A18238}" dt="2022-08-30T08:15:32.614" v="741" actId="478"/>
          <ac:picMkLst>
            <pc:docMk/>
            <pc:sldMk cId="3536972289" sldId="263"/>
            <ac:picMk id="3" creationId="{00000000-0000-0000-0000-000000000000}"/>
          </ac:picMkLst>
        </pc:picChg>
      </pc:sldChg>
      <pc:sldChg chg="modSp mod">
        <pc:chgData name="Doru Cosofret" userId="6a1ea2109a2d7e8a" providerId="LiveId" clId="{D9A660A6-FF4D-49A9-BBF0-2B4F90A18238}" dt="2022-08-30T04:45:56.049" v="24" actId="207"/>
        <pc:sldMkLst>
          <pc:docMk/>
          <pc:sldMk cId="2936978002" sldId="271"/>
        </pc:sldMkLst>
        <pc:spChg chg="mod">
          <ac:chgData name="Doru Cosofret" userId="6a1ea2109a2d7e8a" providerId="LiveId" clId="{D9A660A6-FF4D-49A9-BBF0-2B4F90A18238}" dt="2022-08-30T04:45:56.049" v="24" actId="207"/>
          <ac:spMkLst>
            <pc:docMk/>
            <pc:sldMk cId="2936978002" sldId="271"/>
            <ac:spMk id="2" creationId="{00000000-0000-0000-0000-000000000000}"/>
          </ac:spMkLst>
        </pc:spChg>
      </pc:sldChg>
      <pc:sldChg chg="delSp modSp del mod">
        <pc:chgData name="Doru Cosofret" userId="6a1ea2109a2d7e8a" providerId="LiveId" clId="{D9A660A6-FF4D-49A9-BBF0-2B4F90A18238}" dt="2022-08-30T06:27:01.444" v="401" actId="47"/>
        <pc:sldMkLst>
          <pc:docMk/>
          <pc:sldMk cId="3802345709" sldId="275"/>
        </pc:sldMkLst>
        <pc:spChg chg="mod">
          <ac:chgData name="Doru Cosofret" userId="6a1ea2109a2d7e8a" providerId="LiveId" clId="{D9A660A6-FF4D-49A9-BBF0-2B4F90A18238}" dt="2022-08-30T04:46:18.469" v="25" actId="207"/>
          <ac:spMkLst>
            <pc:docMk/>
            <pc:sldMk cId="3802345709" sldId="275"/>
            <ac:spMk id="2" creationId="{00000000-0000-0000-0000-000000000000}"/>
          </ac:spMkLst>
        </pc:spChg>
        <pc:spChg chg="mod">
          <ac:chgData name="Doru Cosofret" userId="6a1ea2109a2d7e8a" providerId="LiveId" clId="{D9A660A6-FF4D-49A9-BBF0-2B4F90A18238}" dt="2022-08-30T05:11:45.764" v="213" actId="1076"/>
          <ac:spMkLst>
            <pc:docMk/>
            <pc:sldMk cId="3802345709" sldId="275"/>
            <ac:spMk id="6" creationId="{00000000-0000-0000-0000-000000000000}"/>
          </ac:spMkLst>
        </pc:spChg>
        <pc:spChg chg="del">
          <ac:chgData name="Doru Cosofret" userId="6a1ea2109a2d7e8a" providerId="LiveId" clId="{D9A660A6-FF4D-49A9-BBF0-2B4F90A18238}" dt="2022-08-30T05:11:09.601" v="211" actId="478"/>
          <ac:spMkLst>
            <pc:docMk/>
            <pc:sldMk cId="3802345709" sldId="275"/>
            <ac:spMk id="7" creationId="{00000000-0000-0000-0000-000000000000}"/>
          </ac:spMkLst>
        </pc:spChg>
      </pc:sldChg>
      <pc:sldChg chg="modSp mod">
        <pc:chgData name="Doru Cosofret" userId="6a1ea2109a2d7e8a" providerId="LiveId" clId="{D9A660A6-FF4D-49A9-BBF0-2B4F90A18238}" dt="2022-08-30T05:26:53.530" v="281" actId="1076"/>
        <pc:sldMkLst>
          <pc:docMk/>
          <pc:sldMk cId="1327119869" sldId="276"/>
        </pc:sldMkLst>
        <pc:spChg chg="mod">
          <ac:chgData name="Doru Cosofret" userId="6a1ea2109a2d7e8a" providerId="LiveId" clId="{D9A660A6-FF4D-49A9-BBF0-2B4F90A18238}" dt="2022-08-30T05:24:01.158" v="261" actId="20577"/>
          <ac:spMkLst>
            <pc:docMk/>
            <pc:sldMk cId="1327119869" sldId="276"/>
            <ac:spMk id="2" creationId="{00000000-0000-0000-0000-000000000000}"/>
          </ac:spMkLst>
        </pc:spChg>
        <pc:spChg chg="mod">
          <ac:chgData name="Doru Cosofret" userId="6a1ea2109a2d7e8a" providerId="LiveId" clId="{D9A660A6-FF4D-49A9-BBF0-2B4F90A18238}" dt="2022-08-30T05:26:53.530" v="281" actId="1076"/>
          <ac:spMkLst>
            <pc:docMk/>
            <pc:sldMk cId="1327119869" sldId="276"/>
            <ac:spMk id="3" creationId="{00000000-0000-0000-0000-000000000000}"/>
          </ac:spMkLst>
        </pc:spChg>
      </pc:sldChg>
      <pc:sldChg chg="addSp delSp modSp mod">
        <pc:chgData name="Doru Cosofret" userId="6a1ea2109a2d7e8a" providerId="LiveId" clId="{D9A660A6-FF4D-49A9-BBF0-2B4F90A18238}" dt="2022-08-30T07:46:35.720" v="694" actId="1076"/>
        <pc:sldMkLst>
          <pc:docMk/>
          <pc:sldMk cId="728014257" sldId="277"/>
        </pc:sldMkLst>
        <pc:spChg chg="mod">
          <ac:chgData name="Doru Cosofret" userId="6a1ea2109a2d7e8a" providerId="LiveId" clId="{D9A660A6-FF4D-49A9-BBF0-2B4F90A18238}" dt="2022-08-30T06:39:02.465" v="546" actId="1076"/>
          <ac:spMkLst>
            <pc:docMk/>
            <pc:sldMk cId="728014257" sldId="277"/>
            <ac:spMk id="2" creationId="{00000000-0000-0000-0000-000000000000}"/>
          </ac:spMkLst>
        </pc:spChg>
        <pc:spChg chg="add mod">
          <ac:chgData name="Doru Cosofret" userId="6a1ea2109a2d7e8a" providerId="LiveId" clId="{D9A660A6-FF4D-49A9-BBF0-2B4F90A18238}" dt="2022-08-30T06:47:59.985" v="609" actId="1076"/>
          <ac:spMkLst>
            <pc:docMk/>
            <pc:sldMk cId="728014257" sldId="277"/>
            <ac:spMk id="4" creationId="{BFAD1C05-7A69-FBC2-BD2C-E9D843B6D9F6}"/>
          </ac:spMkLst>
        </pc:spChg>
        <pc:spChg chg="add mod">
          <ac:chgData name="Doru Cosofret" userId="6a1ea2109a2d7e8a" providerId="LiveId" clId="{D9A660A6-FF4D-49A9-BBF0-2B4F90A18238}" dt="2022-08-30T06:42:13.831" v="552" actId="179"/>
          <ac:spMkLst>
            <pc:docMk/>
            <pc:sldMk cId="728014257" sldId="277"/>
            <ac:spMk id="7" creationId="{C6204A2D-1EDA-8884-D690-713852E2365C}"/>
          </ac:spMkLst>
        </pc:spChg>
        <pc:spChg chg="del mod">
          <ac:chgData name="Doru Cosofret" userId="6a1ea2109a2d7e8a" providerId="LiveId" clId="{D9A660A6-FF4D-49A9-BBF0-2B4F90A18238}" dt="2022-08-30T06:27:47.902" v="408" actId="478"/>
          <ac:spMkLst>
            <pc:docMk/>
            <pc:sldMk cId="728014257" sldId="277"/>
            <ac:spMk id="8" creationId="{00000000-0000-0000-0000-000000000000}"/>
          </ac:spMkLst>
        </pc:spChg>
        <pc:spChg chg="mod">
          <ac:chgData name="Doru Cosofret" userId="6a1ea2109a2d7e8a" providerId="LiveId" clId="{D9A660A6-FF4D-49A9-BBF0-2B4F90A18238}" dt="2022-08-30T06:46:52.427" v="602" actId="164"/>
          <ac:spMkLst>
            <pc:docMk/>
            <pc:sldMk cId="728014257" sldId="277"/>
            <ac:spMk id="9" creationId="{00000000-0000-0000-0000-000000000000}"/>
          </ac:spMkLst>
        </pc:spChg>
        <pc:spChg chg="del mod">
          <ac:chgData name="Doru Cosofret" userId="6a1ea2109a2d7e8a" providerId="LiveId" clId="{D9A660A6-FF4D-49A9-BBF0-2B4F90A18238}" dt="2022-08-30T06:43:30.840" v="571" actId="478"/>
          <ac:spMkLst>
            <pc:docMk/>
            <pc:sldMk cId="728014257" sldId="277"/>
            <ac:spMk id="10" creationId="{00000000-0000-0000-0000-000000000000}"/>
          </ac:spMkLst>
        </pc:spChg>
        <pc:spChg chg="del mod">
          <ac:chgData name="Doru Cosofret" userId="6a1ea2109a2d7e8a" providerId="LiveId" clId="{D9A660A6-FF4D-49A9-BBF0-2B4F90A18238}" dt="2022-08-30T06:44:04.393" v="576" actId="478"/>
          <ac:spMkLst>
            <pc:docMk/>
            <pc:sldMk cId="728014257" sldId="277"/>
            <ac:spMk id="11" creationId="{00000000-0000-0000-0000-000000000000}"/>
          </ac:spMkLst>
        </pc:spChg>
        <pc:spChg chg="add mod">
          <ac:chgData name="Doru Cosofret" userId="6a1ea2109a2d7e8a" providerId="LiveId" clId="{D9A660A6-FF4D-49A9-BBF0-2B4F90A18238}" dt="2022-08-30T07:46:35.720" v="694" actId="1076"/>
          <ac:spMkLst>
            <pc:docMk/>
            <pc:sldMk cId="728014257" sldId="277"/>
            <ac:spMk id="13" creationId="{CF6497BD-7C65-4056-DA2D-4DDA7649E2F1}"/>
          </ac:spMkLst>
        </pc:spChg>
        <pc:spChg chg="add mod">
          <ac:chgData name="Doru Cosofret" userId="6a1ea2109a2d7e8a" providerId="LiveId" clId="{D9A660A6-FF4D-49A9-BBF0-2B4F90A18238}" dt="2022-08-30T06:35:31.814" v="488" actId="164"/>
          <ac:spMkLst>
            <pc:docMk/>
            <pc:sldMk cId="728014257" sldId="277"/>
            <ac:spMk id="14" creationId="{4455E40E-6505-17ED-E03C-9574E3EDA5EB}"/>
          </ac:spMkLst>
        </pc:spChg>
        <pc:spChg chg="add mod">
          <ac:chgData name="Doru Cosofret" userId="6a1ea2109a2d7e8a" providerId="LiveId" clId="{D9A660A6-FF4D-49A9-BBF0-2B4F90A18238}" dt="2022-08-30T06:35:31.814" v="488" actId="164"/>
          <ac:spMkLst>
            <pc:docMk/>
            <pc:sldMk cId="728014257" sldId="277"/>
            <ac:spMk id="17" creationId="{C0A2427A-84CE-773C-7121-E5AF5725E43D}"/>
          </ac:spMkLst>
        </pc:spChg>
        <pc:spChg chg="add mod">
          <ac:chgData name="Doru Cosofret" userId="6a1ea2109a2d7e8a" providerId="LiveId" clId="{D9A660A6-FF4D-49A9-BBF0-2B4F90A18238}" dt="2022-08-30T06:46:52.427" v="602" actId="164"/>
          <ac:spMkLst>
            <pc:docMk/>
            <pc:sldMk cId="728014257" sldId="277"/>
            <ac:spMk id="19" creationId="{D7C47F33-E379-25B2-19F0-3EE088611FB0}"/>
          </ac:spMkLst>
        </pc:spChg>
        <pc:spChg chg="add del mod">
          <ac:chgData name="Doru Cosofret" userId="6a1ea2109a2d7e8a" providerId="LiveId" clId="{D9A660A6-FF4D-49A9-BBF0-2B4F90A18238}" dt="2022-08-30T06:42:33.948" v="557"/>
          <ac:spMkLst>
            <pc:docMk/>
            <pc:sldMk cId="728014257" sldId="277"/>
            <ac:spMk id="20" creationId="{A098DDB9-7167-6939-BC30-05774B4A4C56}"/>
          </ac:spMkLst>
        </pc:spChg>
        <pc:spChg chg="mod">
          <ac:chgData name="Doru Cosofret" userId="6a1ea2109a2d7e8a" providerId="LiveId" clId="{D9A660A6-FF4D-49A9-BBF0-2B4F90A18238}" dt="2022-08-30T06:42:27.875" v="554"/>
          <ac:spMkLst>
            <pc:docMk/>
            <pc:sldMk cId="728014257" sldId="277"/>
            <ac:spMk id="22" creationId="{9F70AAC4-7C5A-E057-D0F0-1FC0E5023090}"/>
          </ac:spMkLst>
        </pc:spChg>
        <pc:spChg chg="mod">
          <ac:chgData name="Doru Cosofret" userId="6a1ea2109a2d7e8a" providerId="LiveId" clId="{D9A660A6-FF4D-49A9-BBF0-2B4F90A18238}" dt="2022-08-30T06:42:27.875" v="554"/>
          <ac:spMkLst>
            <pc:docMk/>
            <pc:sldMk cId="728014257" sldId="277"/>
            <ac:spMk id="24" creationId="{46C54645-51F8-E643-B7F2-CB9057CD97BB}"/>
          </ac:spMkLst>
        </pc:spChg>
        <pc:spChg chg="add del mod">
          <ac:chgData name="Doru Cosofret" userId="6a1ea2109a2d7e8a" providerId="LiveId" clId="{D9A660A6-FF4D-49A9-BBF0-2B4F90A18238}" dt="2022-08-30T06:42:33.948" v="557"/>
          <ac:spMkLst>
            <pc:docMk/>
            <pc:sldMk cId="728014257" sldId="277"/>
            <ac:spMk id="25" creationId="{ECE16D08-B069-6EB7-2B63-C37BF122D8DA}"/>
          </ac:spMkLst>
        </pc:spChg>
        <pc:spChg chg="add mod">
          <ac:chgData name="Doru Cosofret" userId="6a1ea2109a2d7e8a" providerId="LiveId" clId="{D9A660A6-FF4D-49A9-BBF0-2B4F90A18238}" dt="2022-08-30T06:44:21.684" v="577" actId="164"/>
          <ac:spMkLst>
            <pc:docMk/>
            <pc:sldMk cId="728014257" sldId="277"/>
            <ac:spMk id="26" creationId="{6AAC9604-192C-084D-DAA7-169DD633A60E}"/>
          </ac:spMkLst>
        </pc:spChg>
        <pc:spChg chg="mod">
          <ac:chgData name="Doru Cosofret" userId="6a1ea2109a2d7e8a" providerId="LiveId" clId="{D9A660A6-FF4D-49A9-BBF0-2B4F90A18238}" dt="2022-08-30T06:42:52.144" v="558"/>
          <ac:spMkLst>
            <pc:docMk/>
            <pc:sldMk cId="728014257" sldId="277"/>
            <ac:spMk id="28" creationId="{A2033096-7A43-714D-8A0B-D93DC15C4FF6}"/>
          </ac:spMkLst>
        </pc:spChg>
        <pc:spChg chg="mod">
          <ac:chgData name="Doru Cosofret" userId="6a1ea2109a2d7e8a" providerId="LiveId" clId="{D9A660A6-FF4D-49A9-BBF0-2B4F90A18238}" dt="2022-08-30T06:42:52.144" v="558"/>
          <ac:spMkLst>
            <pc:docMk/>
            <pc:sldMk cId="728014257" sldId="277"/>
            <ac:spMk id="30" creationId="{03F4F0B2-29D5-8B46-4FCC-3D9AA078F58A}"/>
          </ac:spMkLst>
        </pc:spChg>
        <pc:spChg chg="add mod">
          <ac:chgData name="Doru Cosofret" userId="6a1ea2109a2d7e8a" providerId="LiveId" clId="{D9A660A6-FF4D-49A9-BBF0-2B4F90A18238}" dt="2022-08-30T06:44:21.684" v="577" actId="164"/>
          <ac:spMkLst>
            <pc:docMk/>
            <pc:sldMk cId="728014257" sldId="277"/>
            <ac:spMk id="31" creationId="{8D5FB9A5-28FD-F9AB-DBAC-EEA1CF65BAE3}"/>
          </ac:spMkLst>
        </pc:spChg>
        <pc:spChg chg="mod">
          <ac:chgData name="Doru Cosofret" userId="6a1ea2109a2d7e8a" providerId="LiveId" clId="{D9A660A6-FF4D-49A9-BBF0-2B4F90A18238}" dt="2022-08-30T06:44:29.975" v="578"/>
          <ac:spMkLst>
            <pc:docMk/>
            <pc:sldMk cId="728014257" sldId="277"/>
            <ac:spMk id="34" creationId="{448CD638-AC9B-86B4-BD28-582FE2EF7714}"/>
          </ac:spMkLst>
        </pc:spChg>
        <pc:spChg chg="mod">
          <ac:chgData name="Doru Cosofret" userId="6a1ea2109a2d7e8a" providerId="LiveId" clId="{D9A660A6-FF4D-49A9-BBF0-2B4F90A18238}" dt="2022-08-30T06:44:56.756" v="594" actId="20577"/>
          <ac:spMkLst>
            <pc:docMk/>
            <pc:sldMk cId="728014257" sldId="277"/>
            <ac:spMk id="36" creationId="{83C93E53-9341-E0BE-BFF0-2DD8DE194F69}"/>
          </ac:spMkLst>
        </pc:spChg>
        <pc:spChg chg="mod">
          <ac:chgData name="Doru Cosofret" userId="6a1ea2109a2d7e8a" providerId="LiveId" clId="{D9A660A6-FF4D-49A9-BBF0-2B4F90A18238}" dt="2022-08-30T06:44:29.975" v="578"/>
          <ac:spMkLst>
            <pc:docMk/>
            <pc:sldMk cId="728014257" sldId="277"/>
            <ac:spMk id="37" creationId="{74F49824-7EAF-5147-3D69-D4BFBB240DB6}"/>
          </ac:spMkLst>
        </pc:spChg>
        <pc:spChg chg="mod">
          <ac:chgData name="Doru Cosofret" userId="6a1ea2109a2d7e8a" providerId="LiveId" clId="{D9A660A6-FF4D-49A9-BBF0-2B4F90A18238}" dt="2022-08-30T06:44:29.975" v="578"/>
          <ac:spMkLst>
            <pc:docMk/>
            <pc:sldMk cId="728014257" sldId="277"/>
            <ac:spMk id="39" creationId="{C907A70E-5EBC-6928-88DE-D65D6A34B53C}"/>
          </ac:spMkLst>
        </pc:spChg>
        <pc:grpChg chg="add mod">
          <ac:chgData name="Doru Cosofret" userId="6a1ea2109a2d7e8a" providerId="LiveId" clId="{D9A660A6-FF4D-49A9-BBF0-2B4F90A18238}" dt="2022-08-30T06:46:52.427" v="602" actId="164"/>
          <ac:grpSpMkLst>
            <pc:docMk/>
            <pc:sldMk cId="728014257" sldId="277"/>
            <ac:grpSpMk id="18" creationId="{5CD5DA93-91B4-E581-C748-4A46040CEEF3}"/>
          </ac:grpSpMkLst>
        </pc:grpChg>
        <pc:grpChg chg="add del mod">
          <ac:chgData name="Doru Cosofret" userId="6a1ea2109a2d7e8a" providerId="LiveId" clId="{D9A660A6-FF4D-49A9-BBF0-2B4F90A18238}" dt="2022-08-30T06:42:33.948" v="557"/>
          <ac:grpSpMkLst>
            <pc:docMk/>
            <pc:sldMk cId="728014257" sldId="277"/>
            <ac:grpSpMk id="21" creationId="{32DB4CD5-937C-6222-4477-0E350B91FB5F}"/>
          </ac:grpSpMkLst>
        </pc:grpChg>
        <pc:grpChg chg="add mod">
          <ac:chgData name="Doru Cosofret" userId="6a1ea2109a2d7e8a" providerId="LiveId" clId="{D9A660A6-FF4D-49A9-BBF0-2B4F90A18238}" dt="2022-08-30T06:44:21.684" v="577" actId="164"/>
          <ac:grpSpMkLst>
            <pc:docMk/>
            <pc:sldMk cId="728014257" sldId="277"/>
            <ac:grpSpMk id="27" creationId="{C2D5E8F0-0C11-0539-2C37-C25B258F71F1}"/>
          </ac:grpSpMkLst>
        </pc:grpChg>
        <pc:grpChg chg="add mod">
          <ac:chgData name="Doru Cosofret" userId="6a1ea2109a2d7e8a" providerId="LiveId" clId="{D9A660A6-FF4D-49A9-BBF0-2B4F90A18238}" dt="2022-08-30T06:45:34.060" v="595" actId="1076"/>
          <ac:grpSpMkLst>
            <pc:docMk/>
            <pc:sldMk cId="728014257" sldId="277"/>
            <ac:grpSpMk id="32" creationId="{DC195EBB-D0BB-45C0-F0EF-851051C715B3}"/>
          </ac:grpSpMkLst>
        </pc:grpChg>
        <pc:grpChg chg="add mod">
          <ac:chgData name="Doru Cosofret" userId="6a1ea2109a2d7e8a" providerId="LiveId" clId="{D9A660A6-FF4D-49A9-BBF0-2B4F90A18238}" dt="2022-08-30T06:45:58.908" v="601" actId="1035"/>
          <ac:grpSpMkLst>
            <pc:docMk/>
            <pc:sldMk cId="728014257" sldId="277"/>
            <ac:grpSpMk id="33" creationId="{58CFAC12-FBB4-4D19-E85E-AA671E8417A6}"/>
          </ac:grpSpMkLst>
        </pc:grpChg>
        <pc:grpChg chg="mod">
          <ac:chgData name="Doru Cosofret" userId="6a1ea2109a2d7e8a" providerId="LiveId" clId="{D9A660A6-FF4D-49A9-BBF0-2B4F90A18238}" dt="2022-08-30T06:44:29.975" v="578"/>
          <ac:grpSpMkLst>
            <pc:docMk/>
            <pc:sldMk cId="728014257" sldId="277"/>
            <ac:grpSpMk id="35" creationId="{D78C2A91-6FAD-532B-9CE3-8A98C13D03F8}"/>
          </ac:grpSpMkLst>
        </pc:grpChg>
        <pc:grpChg chg="add mod">
          <ac:chgData name="Doru Cosofret" userId="6a1ea2109a2d7e8a" providerId="LiveId" clId="{D9A660A6-FF4D-49A9-BBF0-2B4F90A18238}" dt="2022-08-30T06:46:55.644" v="604" actId="1038"/>
          <ac:grpSpMkLst>
            <pc:docMk/>
            <pc:sldMk cId="728014257" sldId="277"/>
            <ac:grpSpMk id="40" creationId="{7A4B124F-B326-BA16-EA4D-B239D79C8F99}"/>
          </ac:grpSpMkLst>
        </pc:grpChg>
        <pc:picChg chg="del">
          <ac:chgData name="Doru Cosofret" userId="6a1ea2109a2d7e8a" providerId="LiveId" clId="{D9A660A6-FF4D-49A9-BBF0-2B4F90A18238}" dt="2022-08-30T06:29:53.578" v="412" actId="478"/>
          <ac:picMkLst>
            <pc:docMk/>
            <pc:sldMk cId="728014257" sldId="277"/>
            <ac:picMk id="5" creationId="{00000000-0000-0000-0000-000000000000}"/>
          </ac:picMkLst>
        </pc:picChg>
        <pc:cxnChg chg="add mod">
          <ac:chgData name="Doru Cosofret" userId="6a1ea2109a2d7e8a" providerId="LiveId" clId="{D9A660A6-FF4D-49A9-BBF0-2B4F90A18238}" dt="2022-08-30T06:35:31.814" v="488" actId="164"/>
          <ac:cxnSpMkLst>
            <pc:docMk/>
            <pc:sldMk cId="728014257" sldId="277"/>
            <ac:cxnSpMk id="16" creationId="{692C105D-E21B-A879-AD37-B826111221E7}"/>
          </ac:cxnSpMkLst>
        </pc:cxnChg>
        <pc:cxnChg chg="mod">
          <ac:chgData name="Doru Cosofret" userId="6a1ea2109a2d7e8a" providerId="LiveId" clId="{D9A660A6-FF4D-49A9-BBF0-2B4F90A18238}" dt="2022-08-30T06:42:27.875" v="554"/>
          <ac:cxnSpMkLst>
            <pc:docMk/>
            <pc:sldMk cId="728014257" sldId="277"/>
            <ac:cxnSpMk id="23" creationId="{D49C109E-DF32-E638-C434-F2EBCD3FD3FE}"/>
          </ac:cxnSpMkLst>
        </pc:cxnChg>
        <pc:cxnChg chg="mod">
          <ac:chgData name="Doru Cosofret" userId="6a1ea2109a2d7e8a" providerId="LiveId" clId="{D9A660A6-FF4D-49A9-BBF0-2B4F90A18238}" dt="2022-08-30T06:42:52.144" v="558"/>
          <ac:cxnSpMkLst>
            <pc:docMk/>
            <pc:sldMk cId="728014257" sldId="277"/>
            <ac:cxnSpMk id="29" creationId="{1E9102D9-2A5C-EA5A-862F-5B48A437E0A4}"/>
          </ac:cxnSpMkLst>
        </pc:cxnChg>
        <pc:cxnChg chg="mod">
          <ac:chgData name="Doru Cosofret" userId="6a1ea2109a2d7e8a" providerId="LiveId" clId="{D9A660A6-FF4D-49A9-BBF0-2B4F90A18238}" dt="2022-08-30T06:45:49.142" v="598" actId="1076"/>
          <ac:cxnSpMkLst>
            <pc:docMk/>
            <pc:sldMk cId="728014257" sldId="277"/>
            <ac:cxnSpMk id="38" creationId="{E39B6402-D5D0-B66A-19F0-E8F225CDDF4D}"/>
          </ac:cxnSpMkLst>
        </pc:cxnChg>
      </pc:sldChg>
      <pc:sldChg chg="addSp delSp modSp mod">
        <pc:chgData name="Doru Cosofret" userId="6a1ea2109a2d7e8a" providerId="LiveId" clId="{D9A660A6-FF4D-49A9-BBF0-2B4F90A18238}" dt="2022-08-30T06:50:39.694" v="646" actId="20577"/>
        <pc:sldMkLst>
          <pc:docMk/>
          <pc:sldMk cId="2489227601" sldId="278"/>
        </pc:sldMkLst>
        <pc:spChg chg="mod">
          <ac:chgData name="Doru Cosofret" userId="6a1ea2109a2d7e8a" providerId="LiveId" clId="{D9A660A6-FF4D-49A9-BBF0-2B4F90A18238}" dt="2022-08-30T06:49:43.366" v="632" actId="1076"/>
          <ac:spMkLst>
            <pc:docMk/>
            <pc:sldMk cId="2489227601" sldId="278"/>
            <ac:spMk id="2" creationId="{00000000-0000-0000-0000-000000000000}"/>
          </ac:spMkLst>
        </pc:spChg>
        <pc:spChg chg="mod">
          <ac:chgData name="Doru Cosofret" userId="6a1ea2109a2d7e8a" providerId="LiveId" clId="{D9A660A6-FF4D-49A9-BBF0-2B4F90A18238}" dt="2022-08-30T06:50:39.694" v="646" actId="20577"/>
          <ac:spMkLst>
            <pc:docMk/>
            <pc:sldMk cId="2489227601" sldId="278"/>
            <ac:spMk id="3" creationId="{00000000-0000-0000-0000-000000000000}"/>
          </ac:spMkLst>
        </pc:spChg>
        <pc:spChg chg="add mod">
          <ac:chgData name="Doru Cosofret" userId="6a1ea2109a2d7e8a" providerId="LiveId" clId="{D9A660A6-FF4D-49A9-BBF0-2B4F90A18238}" dt="2022-08-30T06:48:46.625" v="616" actId="1076"/>
          <ac:spMkLst>
            <pc:docMk/>
            <pc:sldMk cId="2489227601" sldId="278"/>
            <ac:spMk id="4" creationId="{0AE70E16-E492-8478-C085-DDF59B1F37E0}"/>
          </ac:spMkLst>
        </pc:spChg>
        <pc:picChg chg="del">
          <ac:chgData name="Doru Cosofret" userId="6a1ea2109a2d7e8a" providerId="LiveId" clId="{D9A660A6-FF4D-49A9-BBF0-2B4F90A18238}" dt="2022-08-30T06:47:49.856" v="606" actId="478"/>
          <ac:picMkLst>
            <pc:docMk/>
            <pc:sldMk cId="2489227601" sldId="278"/>
            <ac:picMk id="5" creationId="{00000000-0000-0000-0000-000000000000}"/>
          </ac:picMkLst>
        </pc:picChg>
      </pc:sldChg>
      <pc:sldChg chg="addSp delSp modSp mod">
        <pc:chgData name="Doru Cosofret" userId="6a1ea2109a2d7e8a" providerId="LiveId" clId="{D9A660A6-FF4D-49A9-BBF0-2B4F90A18238}" dt="2022-08-30T06:58:17.090" v="677" actId="20577"/>
        <pc:sldMkLst>
          <pc:docMk/>
          <pc:sldMk cId="1174557274" sldId="279"/>
        </pc:sldMkLst>
        <pc:spChg chg="mod">
          <ac:chgData name="Doru Cosofret" userId="6a1ea2109a2d7e8a" providerId="LiveId" clId="{D9A660A6-FF4D-49A9-BBF0-2B4F90A18238}" dt="2022-08-30T06:52:18.322" v="667" actId="1076"/>
          <ac:spMkLst>
            <pc:docMk/>
            <pc:sldMk cId="1174557274" sldId="279"/>
            <ac:spMk id="2" creationId="{00000000-0000-0000-0000-000000000000}"/>
          </ac:spMkLst>
        </pc:spChg>
        <pc:spChg chg="mod">
          <ac:chgData name="Doru Cosofret" userId="6a1ea2109a2d7e8a" providerId="LiveId" clId="{D9A660A6-FF4D-49A9-BBF0-2B4F90A18238}" dt="2022-08-30T06:58:17.090" v="677" actId="20577"/>
          <ac:spMkLst>
            <pc:docMk/>
            <pc:sldMk cId="1174557274" sldId="279"/>
            <ac:spMk id="3" creationId="{00000000-0000-0000-0000-000000000000}"/>
          </ac:spMkLst>
        </pc:spChg>
        <pc:spChg chg="add mod">
          <ac:chgData name="Doru Cosofret" userId="6a1ea2109a2d7e8a" providerId="LiveId" clId="{D9A660A6-FF4D-49A9-BBF0-2B4F90A18238}" dt="2022-08-30T06:52:24.454" v="668" actId="1076"/>
          <ac:spMkLst>
            <pc:docMk/>
            <pc:sldMk cId="1174557274" sldId="279"/>
            <ac:spMk id="4" creationId="{6E84CE9C-5940-2588-F1D0-E7AB76D6FC76}"/>
          </ac:spMkLst>
        </pc:spChg>
        <pc:picChg chg="del">
          <ac:chgData name="Doru Cosofret" userId="6a1ea2109a2d7e8a" providerId="LiveId" clId="{D9A660A6-FF4D-49A9-BBF0-2B4F90A18238}" dt="2022-08-30T06:51:08.586" v="647" actId="478"/>
          <ac:picMkLst>
            <pc:docMk/>
            <pc:sldMk cId="1174557274" sldId="279"/>
            <ac:picMk id="5" creationId="{00000000-0000-0000-0000-000000000000}"/>
          </ac:picMkLst>
        </pc:picChg>
      </pc:sldChg>
      <pc:sldChg chg="addSp delSp modSp add del mod">
        <pc:chgData name="Doru Cosofret" userId="6a1ea2109a2d7e8a" providerId="LiveId" clId="{D9A660A6-FF4D-49A9-BBF0-2B4F90A18238}" dt="2022-08-30T08:26:02.955" v="819" actId="6549"/>
        <pc:sldMkLst>
          <pc:docMk/>
          <pc:sldMk cId="331999853" sldId="280"/>
        </pc:sldMkLst>
        <pc:spChg chg="mod">
          <ac:chgData name="Doru Cosofret" userId="6a1ea2109a2d7e8a" providerId="LiveId" clId="{D9A660A6-FF4D-49A9-BBF0-2B4F90A18238}" dt="2022-08-30T08:11:17.228" v="735" actId="1076"/>
          <ac:spMkLst>
            <pc:docMk/>
            <pc:sldMk cId="331999853" sldId="280"/>
            <ac:spMk id="2" creationId="{00000000-0000-0000-0000-000000000000}"/>
          </ac:spMkLst>
        </pc:spChg>
        <pc:spChg chg="del">
          <ac:chgData name="Doru Cosofret" userId="6a1ea2109a2d7e8a" providerId="LiveId" clId="{D9A660A6-FF4D-49A9-BBF0-2B4F90A18238}" dt="2022-08-30T07:46:23.757" v="693" actId="478"/>
          <ac:spMkLst>
            <pc:docMk/>
            <pc:sldMk cId="331999853" sldId="280"/>
            <ac:spMk id="3" creationId="{00000000-0000-0000-0000-000000000000}"/>
          </ac:spMkLst>
        </pc:spChg>
        <pc:spChg chg="add mod">
          <ac:chgData name="Doru Cosofret" userId="6a1ea2109a2d7e8a" providerId="LiveId" clId="{D9A660A6-FF4D-49A9-BBF0-2B4F90A18238}" dt="2022-08-30T08:11:23.321" v="736" actId="1076"/>
          <ac:spMkLst>
            <pc:docMk/>
            <pc:sldMk cId="331999853" sldId="280"/>
            <ac:spMk id="4" creationId="{76C23199-E541-374C-FB2C-D93F8C17EEE4}"/>
          </ac:spMkLst>
        </pc:spChg>
        <pc:spChg chg="add mod">
          <ac:chgData name="Doru Cosofret" userId="6a1ea2109a2d7e8a" providerId="LiveId" clId="{D9A660A6-FF4D-49A9-BBF0-2B4F90A18238}" dt="2022-08-30T08:26:02.955" v="819" actId="6549"/>
          <ac:spMkLst>
            <pc:docMk/>
            <pc:sldMk cId="331999853" sldId="280"/>
            <ac:spMk id="7" creationId="{4B30AE00-A990-BFDE-D06E-357668D2A2E0}"/>
          </ac:spMkLst>
        </pc:spChg>
        <pc:picChg chg="del">
          <ac:chgData name="Doru Cosofret" userId="6a1ea2109a2d7e8a" providerId="LiveId" clId="{D9A660A6-FF4D-49A9-BBF0-2B4F90A18238}" dt="2022-08-30T07:46:20.489" v="692" actId="478"/>
          <ac:picMkLst>
            <pc:docMk/>
            <pc:sldMk cId="331999853" sldId="280"/>
            <ac:picMk id="5" creationId="{00000000-0000-0000-0000-000000000000}"/>
          </ac:picMkLst>
        </pc:picChg>
      </pc:sldChg>
      <pc:sldChg chg="addSp delSp modSp mod modAnim">
        <pc:chgData name="Doru Cosofret" userId="6a1ea2109a2d7e8a" providerId="LiveId" clId="{D9A660A6-FF4D-49A9-BBF0-2B4F90A18238}" dt="2022-08-30T09:29:26.935" v="1069"/>
        <pc:sldMkLst>
          <pc:docMk/>
          <pc:sldMk cId="435502913" sldId="281"/>
        </pc:sldMkLst>
        <pc:spChg chg="add mod">
          <ac:chgData name="Doru Cosofret" userId="6a1ea2109a2d7e8a" providerId="LiveId" clId="{D9A660A6-FF4D-49A9-BBF0-2B4F90A18238}" dt="2022-08-30T09:06:18.936" v="1068" actId="207"/>
          <ac:spMkLst>
            <pc:docMk/>
            <pc:sldMk cId="435502913" sldId="281"/>
            <ac:spMk id="3" creationId="{6AB4358F-14BF-889D-1280-52A1556A9384}"/>
          </ac:spMkLst>
        </pc:spChg>
        <pc:spChg chg="mod">
          <ac:chgData name="Doru Cosofret" userId="6a1ea2109a2d7e8a" providerId="LiveId" clId="{D9A660A6-FF4D-49A9-BBF0-2B4F90A18238}" dt="2022-08-30T08:37:00.747" v="897" actId="207"/>
          <ac:spMkLst>
            <pc:docMk/>
            <pc:sldMk cId="435502913" sldId="281"/>
            <ac:spMk id="5" creationId="{00000000-0000-0000-0000-000000000000}"/>
          </ac:spMkLst>
        </pc:spChg>
        <pc:spChg chg="del">
          <ac:chgData name="Doru Cosofret" userId="6a1ea2109a2d7e8a" providerId="LiveId" clId="{D9A660A6-FF4D-49A9-BBF0-2B4F90A18238}" dt="2022-08-30T09:01:16.280" v="1005" actId="478"/>
          <ac:spMkLst>
            <pc:docMk/>
            <pc:sldMk cId="435502913" sldId="281"/>
            <ac:spMk id="6" creationId="{00000000-0000-0000-0000-000000000000}"/>
          </ac:spMkLst>
        </pc:spChg>
        <pc:spChg chg="del">
          <ac:chgData name="Doru Cosofret" userId="6a1ea2109a2d7e8a" providerId="LiveId" clId="{D9A660A6-FF4D-49A9-BBF0-2B4F90A18238}" dt="2022-08-30T08:58:27.774" v="973" actId="478"/>
          <ac:spMkLst>
            <pc:docMk/>
            <pc:sldMk cId="435502913" sldId="281"/>
            <ac:spMk id="7" creationId="{00000000-0000-0000-0000-000000000000}"/>
          </ac:spMkLst>
        </pc:spChg>
        <pc:picChg chg="del">
          <ac:chgData name="Doru Cosofret" userId="6a1ea2109a2d7e8a" providerId="LiveId" clId="{D9A660A6-FF4D-49A9-BBF0-2B4F90A18238}" dt="2022-08-30T08:38:27.492" v="898" actId="478"/>
          <ac:picMkLst>
            <pc:docMk/>
            <pc:sldMk cId="435502913" sldId="281"/>
            <ac:picMk id="4" creationId="{00000000-0000-0000-0000-000000000000}"/>
          </ac:picMkLst>
        </pc:picChg>
      </pc:sldChg>
      <pc:sldChg chg="del">
        <pc:chgData name="Doru Cosofret" userId="6a1ea2109a2d7e8a" providerId="LiveId" clId="{D9A660A6-FF4D-49A9-BBF0-2B4F90A18238}" dt="2022-08-30T06:26:47.461" v="400" actId="47"/>
        <pc:sldMkLst>
          <pc:docMk/>
          <pc:sldMk cId="2719551761" sldId="283"/>
        </pc:sldMkLst>
      </pc:sldChg>
      <pc:sldChg chg="del">
        <pc:chgData name="Doru Cosofret" userId="6a1ea2109a2d7e8a" providerId="LiveId" clId="{D9A660A6-FF4D-49A9-BBF0-2B4F90A18238}" dt="2022-08-30T06:47:41.802" v="605" actId="47"/>
        <pc:sldMkLst>
          <pc:docMk/>
          <pc:sldMk cId="3328159907" sldId="284"/>
        </pc:sldMkLst>
      </pc:sldChg>
      <pc:sldChg chg="del">
        <pc:chgData name="Doru Cosofret" userId="6a1ea2109a2d7e8a" providerId="LiveId" clId="{D9A660A6-FF4D-49A9-BBF0-2B4F90A18238}" dt="2022-08-30T08:36:45.532" v="896" actId="47"/>
        <pc:sldMkLst>
          <pc:docMk/>
          <pc:sldMk cId="2959484568" sldId="285"/>
        </pc:sldMkLst>
      </pc:sldChg>
      <pc:sldChg chg="addSp delSp modSp del mod">
        <pc:chgData name="Doru Cosofret" userId="6a1ea2109a2d7e8a" providerId="LiveId" clId="{D9A660A6-FF4D-49A9-BBF0-2B4F90A18238}" dt="2022-08-30T05:25:36.029" v="269" actId="47"/>
        <pc:sldMkLst>
          <pc:docMk/>
          <pc:sldMk cId="3206928457" sldId="288"/>
        </pc:sldMkLst>
        <pc:spChg chg="add del mod">
          <ac:chgData name="Doru Cosofret" userId="6a1ea2109a2d7e8a" providerId="LiveId" clId="{D9A660A6-FF4D-49A9-BBF0-2B4F90A18238}" dt="2022-08-30T05:20:08.321" v="224" actId="478"/>
          <ac:spMkLst>
            <pc:docMk/>
            <pc:sldMk cId="3206928457" sldId="288"/>
            <ac:spMk id="3" creationId="{4DA74536-3173-011E-CF61-5416F7547767}"/>
          </ac:spMkLst>
        </pc:spChg>
        <pc:spChg chg="mod">
          <ac:chgData name="Doru Cosofret" userId="6a1ea2109a2d7e8a" providerId="LiveId" clId="{D9A660A6-FF4D-49A9-BBF0-2B4F90A18238}" dt="2022-08-30T05:22:30.783" v="244" actId="20577"/>
          <ac:spMkLst>
            <pc:docMk/>
            <pc:sldMk cId="3206928457" sldId="288"/>
            <ac:spMk id="6" creationId="{00000000-0000-0000-0000-000000000000}"/>
          </ac:spMkLst>
        </pc:spChg>
        <pc:spChg chg="add mod">
          <ac:chgData name="Doru Cosofret" userId="6a1ea2109a2d7e8a" providerId="LiveId" clId="{D9A660A6-FF4D-49A9-BBF0-2B4F90A18238}" dt="2022-08-30T05:24:57.104" v="265" actId="1076"/>
          <ac:spMkLst>
            <pc:docMk/>
            <pc:sldMk cId="3206928457" sldId="288"/>
            <ac:spMk id="15" creationId="{C6BEDFEA-A5E2-C5E4-5D58-0049A18B00C2}"/>
          </ac:spMkLst>
        </pc:spChg>
        <pc:grpChg chg="add mod">
          <ac:chgData name="Doru Cosofret" userId="6a1ea2109a2d7e8a" providerId="LiveId" clId="{D9A660A6-FF4D-49A9-BBF0-2B4F90A18238}" dt="2022-08-30T05:24:57.104" v="265" actId="1076"/>
          <ac:grpSpMkLst>
            <pc:docMk/>
            <pc:sldMk cId="3206928457" sldId="288"/>
            <ac:grpSpMk id="16" creationId="{96F24DDD-21AA-C99E-80C2-3151C485DBAB}"/>
          </ac:grpSpMkLst>
        </pc:grpChg>
        <pc:graphicFrameChg chg="del">
          <ac:chgData name="Doru Cosofret" userId="6a1ea2109a2d7e8a" providerId="LiveId" clId="{D9A660A6-FF4D-49A9-BBF0-2B4F90A18238}" dt="2022-08-30T05:20:03.453" v="223" actId="478"/>
          <ac:graphicFrameMkLst>
            <pc:docMk/>
            <pc:sldMk cId="3206928457" sldId="288"/>
            <ac:graphicFrameMk id="4" creationId="{00000000-0000-0000-0000-000000000000}"/>
          </ac:graphicFrameMkLst>
        </pc:graphicFrameChg>
        <pc:picChg chg="add del mod">
          <ac:chgData name="Doru Cosofret" userId="6a1ea2109a2d7e8a" providerId="LiveId" clId="{D9A660A6-FF4D-49A9-BBF0-2B4F90A18238}" dt="2022-08-30T05:21:32.696" v="228"/>
          <ac:picMkLst>
            <pc:docMk/>
            <pc:sldMk cId="3206928457" sldId="288"/>
            <ac:picMk id="5" creationId="{F88308AE-3539-C37F-6527-BCEDAB17B6BF}"/>
          </ac:picMkLst>
        </pc:picChg>
        <pc:picChg chg="del mod">
          <ac:chgData name="Doru Cosofret" userId="6a1ea2109a2d7e8a" providerId="LiveId" clId="{D9A660A6-FF4D-49A9-BBF0-2B4F90A18238}" dt="2022-08-30T05:21:37.714" v="230" actId="478"/>
          <ac:picMkLst>
            <pc:docMk/>
            <pc:sldMk cId="3206928457" sldId="288"/>
            <ac:picMk id="7" creationId="{E2646E92-EEE9-41FB-B7F2-B6A2D38F9A29}"/>
          </ac:picMkLst>
        </pc:picChg>
        <pc:picChg chg="add del mod">
          <ac:chgData name="Doru Cosofret" userId="6a1ea2109a2d7e8a" providerId="LiveId" clId="{D9A660A6-FF4D-49A9-BBF0-2B4F90A18238}" dt="2022-08-30T05:21:32.696" v="228"/>
          <ac:picMkLst>
            <pc:docMk/>
            <pc:sldMk cId="3206928457" sldId="288"/>
            <ac:picMk id="8" creationId="{A20D6702-9F9F-93FD-1BB4-D0CD6B55DA28}"/>
          </ac:picMkLst>
        </pc:picChg>
        <pc:picChg chg="add del mod">
          <ac:chgData name="Doru Cosofret" userId="6a1ea2109a2d7e8a" providerId="LiveId" clId="{D9A660A6-FF4D-49A9-BBF0-2B4F90A18238}" dt="2022-08-30T05:21:32.696" v="228"/>
          <ac:picMkLst>
            <pc:docMk/>
            <pc:sldMk cId="3206928457" sldId="288"/>
            <ac:picMk id="9" creationId="{25FCF798-3B1F-6A98-D412-09B3248043BC}"/>
          </ac:picMkLst>
        </pc:picChg>
        <pc:picChg chg="add del mod">
          <ac:chgData name="Doru Cosofret" userId="6a1ea2109a2d7e8a" providerId="LiveId" clId="{D9A660A6-FF4D-49A9-BBF0-2B4F90A18238}" dt="2022-08-30T05:21:32.696" v="228"/>
          <ac:picMkLst>
            <pc:docMk/>
            <pc:sldMk cId="3206928457" sldId="288"/>
            <ac:picMk id="10" creationId="{2E9DE657-4BCE-DF6B-3810-8E88BCF6FA48}"/>
          </ac:picMkLst>
        </pc:picChg>
        <pc:picChg chg="add mod">
          <ac:chgData name="Doru Cosofret" userId="6a1ea2109a2d7e8a" providerId="LiveId" clId="{D9A660A6-FF4D-49A9-BBF0-2B4F90A18238}" dt="2022-08-30T05:24:57.104" v="265" actId="1076"/>
          <ac:picMkLst>
            <pc:docMk/>
            <pc:sldMk cId="3206928457" sldId="288"/>
            <ac:picMk id="11" creationId="{0367083B-DF2C-8F25-A118-BC6C862D4831}"/>
          </ac:picMkLst>
        </pc:picChg>
        <pc:picChg chg="add mod">
          <ac:chgData name="Doru Cosofret" userId="6a1ea2109a2d7e8a" providerId="LiveId" clId="{D9A660A6-FF4D-49A9-BBF0-2B4F90A18238}" dt="2022-08-30T05:24:57.104" v="265" actId="1076"/>
          <ac:picMkLst>
            <pc:docMk/>
            <pc:sldMk cId="3206928457" sldId="288"/>
            <ac:picMk id="12" creationId="{AB3C4B3D-4D53-2F47-9439-6258CA213329}"/>
          </ac:picMkLst>
        </pc:picChg>
        <pc:picChg chg="add mod">
          <ac:chgData name="Doru Cosofret" userId="6a1ea2109a2d7e8a" providerId="LiveId" clId="{D9A660A6-FF4D-49A9-BBF0-2B4F90A18238}" dt="2022-08-30T05:24:57.104" v="265" actId="1076"/>
          <ac:picMkLst>
            <pc:docMk/>
            <pc:sldMk cId="3206928457" sldId="288"/>
            <ac:picMk id="13" creationId="{42FEAC17-520B-88D6-BE0B-5478967E916A}"/>
          </ac:picMkLst>
        </pc:picChg>
        <pc:picChg chg="add mod">
          <ac:chgData name="Doru Cosofret" userId="6a1ea2109a2d7e8a" providerId="LiveId" clId="{D9A660A6-FF4D-49A9-BBF0-2B4F90A18238}" dt="2022-08-30T05:24:57.104" v="265" actId="1076"/>
          <ac:picMkLst>
            <pc:docMk/>
            <pc:sldMk cId="3206928457" sldId="288"/>
            <ac:picMk id="14" creationId="{79CD437F-EFD4-8CB1-3181-A580968FB17A}"/>
          </ac:picMkLst>
        </pc:picChg>
        <pc:picChg chg="del">
          <ac:chgData name="Doru Cosofret" userId="6a1ea2109a2d7e8a" providerId="LiveId" clId="{D9A660A6-FF4D-49A9-BBF0-2B4F90A18238}" dt="2022-08-30T05:21:35.273" v="229" actId="478"/>
          <ac:picMkLst>
            <pc:docMk/>
            <pc:sldMk cId="3206928457" sldId="288"/>
            <ac:picMk id="2049" creationId="{00000000-0000-0000-0000-000000000000}"/>
          </ac:picMkLst>
        </pc:picChg>
        <pc:picChg chg="del mod">
          <ac:chgData name="Doru Cosofret" userId="6a1ea2109a2d7e8a" providerId="LiveId" clId="{D9A660A6-FF4D-49A9-BBF0-2B4F90A18238}" dt="2022-08-30T05:21:40.704" v="231" actId="478"/>
          <ac:picMkLst>
            <pc:docMk/>
            <pc:sldMk cId="3206928457" sldId="288"/>
            <ac:picMk id="2050" creationId="{00000000-0000-0000-0000-000000000000}"/>
          </ac:picMkLst>
        </pc:picChg>
      </pc:sldChg>
      <pc:sldChg chg="del">
        <pc:chgData name="Doru Cosofret" userId="6a1ea2109a2d7e8a" providerId="LiveId" clId="{D9A660A6-FF4D-49A9-BBF0-2B4F90A18238}" dt="2022-08-30T04:43:00.256" v="0" actId="47"/>
        <pc:sldMkLst>
          <pc:docMk/>
          <pc:sldMk cId="1144552961" sldId="289"/>
        </pc:sldMkLst>
      </pc:sldChg>
      <pc:sldChg chg="modSp new mod">
        <pc:chgData name="Doru Cosofret" userId="6a1ea2109a2d7e8a" providerId="LiveId" clId="{D9A660A6-FF4D-49A9-BBF0-2B4F90A18238}" dt="2022-08-30T05:09:47.068" v="210" actId="108"/>
        <pc:sldMkLst>
          <pc:docMk/>
          <pc:sldMk cId="2391098953" sldId="289"/>
        </pc:sldMkLst>
        <pc:spChg chg="mod">
          <ac:chgData name="Doru Cosofret" userId="6a1ea2109a2d7e8a" providerId="LiveId" clId="{D9A660A6-FF4D-49A9-BBF0-2B4F90A18238}" dt="2022-08-30T05:09:32.961" v="209" actId="122"/>
          <ac:spMkLst>
            <pc:docMk/>
            <pc:sldMk cId="2391098953" sldId="289"/>
            <ac:spMk id="2" creationId="{9A14C9B3-CE73-9585-F853-A9BCA4EF127F}"/>
          </ac:spMkLst>
        </pc:spChg>
        <pc:spChg chg="mod">
          <ac:chgData name="Doru Cosofret" userId="6a1ea2109a2d7e8a" providerId="LiveId" clId="{D9A660A6-FF4D-49A9-BBF0-2B4F90A18238}" dt="2022-08-30T05:09:47.068" v="210" actId="108"/>
          <ac:spMkLst>
            <pc:docMk/>
            <pc:sldMk cId="2391098953" sldId="289"/>
            <ac:spMk id="3" creationId="{D3D1E60A-8865-875D-DF8C-02727528D780}"/>
          </ac:spMkLst>
        </pc:spChg>
      </pc:sldChg>
      <pc:sldChg chg="modSp mod">
        <pc:chgData name="Doru Cosofret" userId="6a1ea2109a2d7e8a" providerId="LiveId" clId="{D9A660A6-FF4D-49A9-BBF0-2B4F90A18238}" dt="2022-08-30T05:09:27.576" v="208" actId="122"/>
        <pc:sldMkLst>
          <pc:docMk/>
          <pc:sldMk cId="2417479230" sldId="290"/>
        </pc:sldMkLst>
        <pc:spChg chg="mod">
          <ac:chgData name="Doru Cosofret" userId="6a1ea2109a2d7e8a" providerId="LiveId" clId="{D9A660A6-FF4D-49A9-BBF0-2B4F90A18238}" dt="2022-08-30T05:09:27.576" v="208" actId="122"/>
          <ac:spMkLst>
            <pc:docMk/>
            <pc:sldMk cId="2417479230" sldId="290"/>
            <ac:spMk id="2" creationId="{9A14C9B3-CE73-9585-F853-A9BCA4EF127F}"/>
          </ac:spMkLst>
        </pc:spChg>
        <pc:spChg chg="mod">
          <ac:chgData name="Doru Cosofret" userId="6a1ea2109a2d7e8a" providerId="LiveId" clId="{D9A660A6-FF4D-49A9-BBF0-2B4F90A18238}" dt="2022-08-30T05:09:12.558" v="207" actId="12"/>
          <ac:spMkLst>
            <pc:docMk/>
            <pc:sldMk cId="2417479230" sldId="290"/>
            <ac:spMk id="3" creationId="{D3D1E60A-8865-875D-DF8C-02727528D780}"/>
          </ac:spMkLst>
        </pc:spChg>
      </pc:sldChg>
      <pc:sldChg chg="del">
        <pc:chgData name="Doru Cosofret" userId="6a1ea2109a2d7e8a" providerId="LiveId" clId="{D9A660A6-FF4D-49A9-BBF0-2B4F90A18238}" dt="2022-08-30T04:43:04.974" v="1" actId="47"/>
        <pc:sldMkLst>
          <pc:docMk/>
          <pc:sldMk cId="3156906262" sldId="290"/>
        </pc:sldMkLst>
      </pc:sldChg>
      <pc:sldChg chg="modSp new mod">
        <pc:chgData name="Doru Cosofret" userId="6a1ea2109a2d7e8a" providerId="LiveId" clId="{D9A660A6-FF4D-49A9-BBF0-2B4F90A18238}" dt="2022-08-30T05:54:43.825" v="328" actId="27636"/>
        <pc:sldMkLst>
          <pc:docMk/>
          <pc:sldMk cId="458744971" sldId="291"/>
        </pc:sldMkLst>
        <pc:spChg chg="mod">
          <ac:chgData name="Doru Cosofret" userId="6a1ea2109a2d7e8a" providerId="LiveId" clId="{D9A660A6-FF4D-49A9-BBF0-2B4F90A18238}" dt="2022-08-30T05:15:19.472" v="219" actId="207"/>
          <ac:spMkLst>
            <pc:docMk/>
            <pc:sldMk cId="458744971" sldId="291"/>
            <ac:spMk id="2" creationId="{49206B4A-35F2-08CE-A485-5F5FF32CEC14}"/>
          </ac:spMkLst>
        </pc:spChg>
        <pc:spChg chg="mod">
          <ac:chgData name="Doru Cosofret" userId="6a1ea2109a2d7e8a" providerId="LiveId" clId="{D9A660A6-FF4D-49A9-BBF0-2B4F90A18238}" dt="2022-08-30T05:54:43.825" v="328" actId="27636"/>
          <ac:spMkLst>
            <pc:docMk/>
            <pc:sldMk cId="458744971" sldId="291"/>
            <ac:spMk id="3" creationId="{B066B507-3EA6-A431-336A-BA25A6B5B034}"/>
          </ac:spMkLst>
        </pc:spChg>
      </pc:sldChg>
      <pc:sldChg chg="del">
        <pc:chgData name="Doru Cosofret" userId="6a1ea2109a2d7e8a" providerId="LiveId" clId="{D9A660A6-FF4D-49A9-BBF0-2B4F90A18238}" dt="2022-08-30T04:43:08.498" v="2" actId="47"/>
        <pc:sldMkLst>
          <pc:docMk/>
          <pc:sldMk cId="2397632060" sldId="291"/>
        </pc:sldMkLst>
      </pc:sldChg>
      <pc:sldChg chg="del">
        <pc:chgData name="Doru Cosofret" userId="6a1ea2109a2d7e8a" providerId="LiveId" clId="{D9A660A6-FF4D-49A9-BBF0-2B4F90A18238}" dt="2022-08-30T04:43:11.279" v="3" actId="47"/>
        <pc:sldMkLst>
          <pc:docMk/>
          <pc:sldMk cId="941451222" sldId="292"/>
        </pc:sldMkLst>
      </pc:sldChg>
      <pc:sldChg chg="modSp new mod">
        <pc:chgData name="Doru Cosofret" userId="6a1ea2109a2d7e8a" providerId="LiveId" clId="{D9A660A6-FF4D-49A9-BBF0-2B4F90A18238}" dt="2022-08-30T06:24:00.904" v="399" actId="20577"/>
        <pc:sldMkLst>
          <pc:docMk/>
          <pc:sldMk cId="4049138819" sldId="292"/>
        </pc:sldMkLst>
        <pc:spChg chg="mod">
          <ac:chgData name="Doru Cosofret" userId="6a1ea2109a2d7e8a" providerId="LiveId" clId="{D9A660A6-FF4D-49A9-BBF0-2B4F90A18238}" dt="2022-08-30T05:19:50.914" v="222" actId="207"/>
          <ac:spMkLst>
            <pc:docMk/>
            <pc:sldMk cId="4049138819" sldId="292"/>
            <ac:spMk id="2" creationId="{2333DEC3-22EB-60BF-6105-FE648859F992}"/>
          </ac:spMkLst>
        </pc:spChg>
        <pc:spChg chg="mod">
          <ac:chgData name="Doru Cosofret" userId="6a1ea2109a2d7e8a" providerId="LiveId" clId="{D9A660A6-FF4D-49A9-BBF0-2B4F90A18238}" dt="2022-08-30T06:24:00.904" v="399" actId="20577"/>
          <ac:spMkLst>
            <pc:docMk/>
            <pc:sldMk cId="4049138819" sldId="292"/>
            <ac:spMk id="3" creationId="{D9EC3742-F05A-03F9-2970-592D3A82E91D}"/>
          </ac:spMkLst>
        </pc:spChg>
      </pc:sldChg>
      <pc:sldChg chg="addSp delSp modSp new mod">
        <pc:chgData name="Doru Cosofret" userId="6a1ea2109a2d7e8a" providerId="LiveId" clId="{D9A660A6-FF4D-49A9-BBF0-2B4F90A18238}" dt="2022-08-30T09:00:56.881" v="1003" actId="20577"/>
        <pc:sldMkLst>
          <pc:docMk/>
          <pc:sldMk cId="936301532" sldId="293"/>
        </pc:sldMkLst>
        <pc:spChg chg="del">
          <ac:chgData name="Doru Cosofret" userId="6a1ea2109a2d7e8a" providerId="LiveId" clId="{D9A660A6-FF4D-49A9-BBF0-2B4F90A18238}" dt="2022-08-30T08:59:47.191" v="986" actId="478"/>
          <ac:spMkLst>
            <pc:docMk/>
            <pc:sldMk cId="936301532" sldId="293"/>
            <ac:spMk id="2" creationId="{9A4B77D8-263C-A48E-685A-BA5178E28747}"/>
          </ac:spMkLst>
        </pc:spChg>
        <pc:spChg chg="del">
          <ac:chgData name="Doru Cosofret" userId="6a1ea2109a2d7e8a" providerId="LiveId" clId="{D9A660A6-FF4D-49A9-BBF0-2B4F90A18238}" dt="2022-08-30T08:58:48.762" v="975"/>
          <ac:spMkLst>
            <pc:docMk/>
            <pc:sldMk cId="936301532" sldId="293"/>
            <ac:spMk id="3" creationId="{815158ED-0A70-D591-C8E3-4FAF010307EA}"/>
          </ac:spMkLst>
        </pc:spChg>
        <pc:spChg chg="add mod">
          <ac:chgData name="Doru Cosofret" userId="6a1ea2109a2d7e8a" providerId="LiveId" clId="{D9A660A6-FF4D-49A9-BBF0-2B4F90A18238}" dt="2022-08-30T08:58:54.485" v="978" actId="27636"/>
          <ac:spMkLst>
            <pc:docMk/>
            <pc:sldMk cId="936301532" sldId="293"/>
            <ac:spMk id="4" creationId="{9C86B499-1B3D-AFB9-9AC8-C3D9B9D138B9}"/>
          </ac:spMkLst>
        </pc:spChg>
        <pc:spChg chg="add mod">
          <ac:chgData name="Doru Cosofret" userId="6a1ea2109a2d7e8a" providerId="LiveId" clId="{D9A660A6-FF4D-49A9-BBF0-2B4F90A18238}" dt="2022-08-30T09:00:56.881" v="1003" actId="20577"/>
          <ac:spMkLst>
            <pc:docMk/>
            <pc:sldMk cId="936301532" sldId="293"/>
            <ac:spMk id="6" creationId="{BD6DCA2F-C19F-E018-357D-6D5517122003}"/>
          </ac:spMkLst>
        </pc:spChg>
      </pc:sldChg>
    </pc:docChg>
  </pc:docChgLst>
  <pc:docChgLst>
    <pc:chgData name="Doru Cosofret" userId="6a1ea2109a2d7e8a" providerId="LiveId" clId="{D5A6BD79-75F8-4384-AB8C-D14059872285}"/>
    <pc:docChg chg="undo custSel addSld delSld modSld sldOrd">
      <pc:chgData name="Doru Cosofret" userId="6a1ea2109a2d7e8a" providerId="LiveId" clId="{D5A6BD79-75F8-4384-AB8C-D14059872285}" dt="2022-09-03T02:08:41.986" v="490" actId="20577"/>
      <pc:docMkLst>
        <pc:docMk/>
      </pc:docMkLst>
      <pc:sldChg chg="modSp">
        <pc:chgData name="Doru Cosofret" userId="6a1ea2109a2d7e8a" providerId="LiveId" clId="{D5A6BD79-75F8-4384-AB8C-D14059872285}" dt="2022-08-31T08:42:40.218" v="43" actId="20577"/>
        <pc:sldMkLst>
          <pc:docMk/>
          <pc:sldMk cId="1704165213" sldId="263"/>
        </pc:sldMkLst>
        <pc:spChg chg="mod">
          <ac:chgData name="Doru Cosofret" userId="6a1ea2109a2d7e8a" providerId="LiveId" clId="{D5A6BD79-75F8-4384-AB8C-D14059872285}" dt="2022-08-31T08:42:40.218" v="43" actId="20577"/>
          <ac:spMkLst>
            <pc:docMk/>
            <pc:sldMk cId="1704165213" sldId="263"/>
            <ac:spMk id="4" creationId="{645F7ADB-F146-4E23-770B-34602A964E8A}"/>
          </ac:spMkLst>
        </pc:spChg>
      </pc:sldChg>
      <pc:sldChg chg="modSp mod">
        <pc:chgData name="Doru Cosofret" userId="6a1ea2109a2d7e8a" providerId="LiveId" clId="{D5A6BD79-75F8-4384-AB8C-D14059872285}" dt="2022-09-01T02:24:44.519" v="290" actId="948"/>
        <pc:sldMkLst>
          <pc:docMk/>
          <pc:sldMk cId="2936978002" sldId="271"/>
        </pc:sldMkLst>
        <pc:spChg chg="mod">
          <ac:chgData name="Doru Cosofret" userId="6a1ea2109a2d7e8a" providerId="LiveId" clId="{D5A6BD79-75F8-4384-AB8C-D14059872285}" dt="2022-09-01T02:24:44.519" v="290" actId="948"/>
          <ac:spMkLst>
            <pc:docMk/>
            <pc:sldMk cId="2936978002" sldId="271"/>
            <ac:spMk id="3" creationId="{00000000-0000-0000-0000-000000000000}"/>
          </ac:spMkLst>
        </pc:spChg>
      </pc:sldChg>
      <pc:sldChg chg="modSp">
        <pc:chgData name="Doru Cosofret" userId="6a1ea2109a2d7e8a" providerId="LiveId" clId="{D5A6BD79-75F8-4384-AB8C-D14059872285}" dt="2022-08-31T03:29:27.581" v="5" actId="20577"/>
        <pc:sldMkLst>
          <pc:docMk/>
          <pc:sldMk cId="1327119869" sldId="276"/>
        </pc:sldMkLst>
        <pc:spChg chg="mod">
          <ac:chgData name="Doru Cosofret" userId="6a1ea2109a2d7e8a" providerId="LiveId" clId="{D5A6BD79-75F8-4384-AB8C-D14059872285}" dt="2022-08-31T03:29:27.581" v="5" actId="20577"/>
          <ac:spMkLst>
            <pc:docMk/>
            <pc:sldMk cId="1327119869" sldId="276"/>
            <ac:spMk id="3" creationId="{00000000-0000-0000-0000-000000000000}"/>
          </ac:spMkLst>
        </pc:spChg>
      </pc:sldChg>
      <pc:sldChg chg="modSp mod">
        <pc:chgData name="Doru Cosofret" userId="6a1ea2109a2d7e8a" providerId="LiveId" clId="{D5A6BD79-75F8-4384-AB8C-D14059872285}" dt="2022-09-01T01:54:57.485" v="60" actId="1076"/>
        <pc:sldMkLst>
          <pc:docMk/>
          <pc:sldMk cId="2489227601" sldId="278"/>
        </pc:sldMkLst>
        <pc:spChg chg="mod">
          <ac:chgData name="Doru Cosofret" userId="6a1ea2109a2d7e8a" providerId="LiveId" clId="{D5A6BD79-75F8-4384-AB8C-D14059872285}" dt="2022-09-01T01:54:57.485" v="60" actId="1076"/>
          <ac:spMkLst>
            <pc:docMk/>
            <pc:sldMk cId="2489227601" sldId="278"/>
            <ac:spMk id="3" creationId="{00000000-0000-0000-0000-000000000000}"/>
          </ac:spMkLst>
        </pc:spChg>
        <pc:spChg chg="mod">
          <ac:chgData name="Doru Cosofret" userId="6a1ea2109a2d7e8a" providerId="LiveId" clId="{D5A6BD79-75F8-4384-AB8C-D14059872285}" dt="2022-09-01T01:54:49.210" v="59" actId="1076"/>
          <ac:spMkLst>
            <pc:docMk/>
            <pc:sldMk cId="2489227601" sldId="278"/>
            <ac:spMk id="4" creationId="{0AE70E16-E492-8478-C085-DDF59B1F37E0}"/>
          </ac:spMkLst>
        </pc:spChg>
      </pc:sldChg>
      <pc:sldChg chg="addSp delSp modSp mod">
        <pc:chgData name="Doru Cosofret" userId="6a1ea2109a2d7e8a" providerId="LiveId" clId="{D5A6BD79-75F8-4384-AB8C-D14059872285}" dt="2022-09-01T02:11:25.076" v="184" actId="6549"/>
        <pc:sldMkLst>
          <pc:docMk/>
          <pc:sldMk cId="1174557274" sldId="279"/>
        </pc:sldMkLst>
        <pc:spChg chg="mod">
          <ac:chgData name="Doru Cosofret" userId="6a1ea2109a2d7e8a" providerId="LiveId" clId="{D5A6BD79-75F8-4384-AB8C-D14059872285}" dt="2022-08-31T03:33:52.435" v="6" actId="20577"/>
          <ac:spMkLst>
            <pc:docMk/>
            <pc:sldMk cId="1174557274" sldId="279"/>
            <ac:spMk id="3" creationId="{00000000-0000-0000-0000-000000000000}"/>
          </ac:spMkLst>
        </pc:spChg>
        <pc:spChg chg="mod">
          <ac:chgData name="Doru Cosofret" userId="6a1ea2109a2d7e8a" providerId="LiveId" clId="{D5A6BD79-75F8-4384-AB8C-D14059872285}" dt="2022-09-01T02:11:25.076" v="184" actId="6549"/>
          <ac:spMkLst>
            <pc:docMk/>
            <pc:sldMk cId="1174557274" sldId="279"/>
            <ac:spMk id="4" creationId="{6E84CE9C-5940-2588-F1D0-E7AB76D6FC76}"/>
          </ac:spMkLst>
        </pc:spChg>
        <pc:spChg chg="add del mod">
          <ac:chgData name="Doru Cosofret" userId="6a1ea2109a2d7e8a" providerId="LiveId" clId="{D5A6BD79-75F8-4384-AB8C-D14059872285}" dt="2022-09-01T02:11:20.059" v="183" actId="478"/>
          <ac:spMkLst>
            <pc:docMk/>
            <pc:sldMk cId="1174557274" sldId="279"/>
            <ac:spMk id="5" creationId="{3B72C23F-7962-9DBD-C616-9C36366D148D}"/>
          </ac:spMkLst>
        </pc:spChg>
      </pc:sldChg>
      <pc:sldChg chg="addSp delSp modSp mod">
        <pc:chgData name="Doru Cosofret" userId="6a1ea2109a2d7e8a" providerId="LiveId" clId="{D5A6BD79-75F8-4384-AB8C-D14059872285}" dt="2022-09-01T02:24:46.403" v="291" actId="1076"/>
        <pc:sldMkLst>
          <pc:docMk/>
          <pc:sldMk cId="331999853" sldId="280"/>
        </pc:sldMkLst>
        <pc:spChg chg="mod">
          <ac:chgData name="Doru Cosofret" userId="6a1ea2109a2d7e8a" providerId="LiveId" clId="{D5A6BD79-75F8-4384-AB8C-D14059872285}" dt="2022-09-01T02:24:46.403" v="291" actId="1076"/>
          <ac:spMkLst>
            <pc:docMk/>
            <pc:sldMk cId="331999853" sldId="280"/>
            <ac:spMk id="4" creationId="{76C23199-E541-374C-FB2C-D93F8C17EEE4}"/>
          </ac:spMkLst>
        </pc:spChg>
        <pc:spChg chg="add del mod">
          <ac:chgData name="Doru Cosofret" userId="6a1ea2109a2d7e8a" providerId="LiveId" clId="{D5A6BD79-75F8-4384-AB8C-D14059872285}" dt="2022-09-01T02:18:50.335" v="273" actId="478"/>
          <ac:spMkLst>
            <pc:docMk/>
            <pc:sldMk cId="331999853" sldId="280"/>
            <ac:spMk id="5" creationId="{0134FC3B-A46E-17B5-FA85-BF58FED6BA5C}"/>
          </ac:spMkLst>
        </pc:spChg>
        <pc:spChg chg="mod">
          <ac:chgData name="Doru Cosofret" userId="6a1ea2109a2d7e8a" providerId="LiveId" clId="{D5A6BD79-75F8-4384-AB8C-D14059872285}" dt="2022-09-01T02:21:39.225" v="287" actId="1076"/>
          <ac:spMkLst>
            <pc:docMk/>
            <pc:sldMk cId="331999853" sldId="280"/>
            <ac:spMk id="7" creationId="{4B30AE00-A990-BFDE-D06E-357668D2A2E0}"/>
          </ac:spMkLst>
        </pc:spChg>
      </pc:sldChg>
      <pc:sldChg chg="addSp delSp modSp mod delAnim">
        <pc:chgData name="Doru Cosofret" userId="6a1ea2109a2d7e8a" providerId="LiveId" clId="{D5A6BD79-75F8-4384-AB8C-D14059872285}" dt="2022-09-03T02:01:37.736" v="406" actId="1076"/>
        <pc:sldMkLst>
          <pc:docMk/>
          <pc:sldMk cId="435502913" sldId="281"/>
        </pc:sldMkLst>
        <pc:spChg chg="add del mod">
          <ac:chgData name="Doru Cosofret" userId="6a1ea2109a2d7e8a" providerId="LiveId" clId="{D5A6BD79-75F8-4384-AB8C-D14059872285}" dt="2022-09-01T04:33:48.317" v="347" actId="767"/>
          <ac:spMkLst>
            <pc:docMk/>
            <pc:sldMk cId="435502913" sldId="281"/>
            <ac:spMk id="2" creationId="{10FD85FA-C54A-E6CD-6A06-0AEE66362A26}"/>
          </ac:spMkLst>
        </pc:spChg>
        <pc:spChg chg="del mod">
          <ac:chgData name="Doru Cosofret" userId="6a1ea2109a2d7e8a" providerId="LiveId" clId="{D5A6BD79-75F8-4384-AB8C-D14059872285}" dt="2022-09-01T04:31:05.347" v="304" actId="478"/>
          <ac:spMkLst>
            <pc:docMk/>
            <pc:sldMk cId="435502913" sldId="281"/>
            <ac:spMk id="3" creationId="{6AB4358F-14BF-889D-1280-52A1556A9384}"/>
          </ac:spMkLst>
        </pc:spChg>
        <pc:spChg chg="add del mod">
          <ac:chgData name="Doru Cosofret" userId="6a1ea2109a2d7e8a" providerId="LiveId" clId="{D5A6BD79-75F8-4384-AB8C-D14059872285}" dt="2022-09-01T04:33:44.215" v="342"/>
          <ac:spMkLst>
            <pc:docMk/>
            <pc:sldMk cId="435502913" sldId="281"/>
            <ac:spMk id="4" creationId="{13EDD9D2-A191-773E-400C-A2431D707559}"/>
          </ac:spMkLst>
        </pc:spChg>
        <pc:spChg chg="mod">
          <ac:chgData name="Doru Cosofret" userId="6a1ea2109a2d7e8a" providerId="LiveId" clId="{D5A6BD79-75F8-4384-AB8C-D14059872285}" dt="2022-09-01T04:35:00.439" v="366" actId="5793"/>
          <ac:spMkLst>
            <pc:docMk/>
            <pc:sldMk cId="435502913" sldId="281"/>
            <ac:spMk id="5" creationId="{00000000-0000-0000-0000-000000000000}"/>
          </ac:spMkLst>
        </pc:spChg>
        <pc:spChg chg="add mod">
          <ac:chgData name="Doru Cosofret" userId="6a1ea2109a2d7e8a" providerId="LiveId" clId="{D5A6BD79-75F8-4384-AB8C-D14059872285}" dt="2022-09-03T02:01:37.736" v="406" actId="1076"/>
          <ac:spMkLst>
            <pc:docMk/>
            <pc:sldMk cId="435502913" sldId="281"/>
            <ac:spMk id="6" creationId="{0F047739-0ECA-1F73-35A5-3CC98DD262DE}"/>
          </ac:spMkLst>
        </pc:spChg>
        <pc:grpChg chg="del">
          <ac:chgData name="Doru Cosofret" userId="6a1ea2109a2d7e8a" providerId="LiveId" clId="{D5A6BD79-75F8-4384-AB8C-D14059872285}" dt="2022-09-01T04:31:15.426" v="308" actId="478"/>
          <ac:grpSpMkLst>
            <pc:docMk/>
            <pc:sldMk cId="435502913" sldId="281"/>
            <ac:grpSpMk id="20" creationId="{EE885360-AA67-9F3E-A832-D581F9BDE90E}"/>
          </ac:grpSpMkLst>
        </pc:grpChg>
        <pc:picChg chg="del">
          <ac:chgData name="Doru Cosofret" userId="6a1ea2109a2d7e8a" providerId="LiveId" clId="{D5A6BD79-75F8-4384-AB8C-D14059872285}" dt="2022-09-01T04:31:12.834" v="307" actId="478"/>
          <ac:picMkLst>
            <pc:docMk/>
            <pc:sldMk cId="435502913" sldId="281"/>
            <ac:picMk id="10" creationId="{24B2E6CE-389D-A019-2D16-D9DB9DD4F607}"/>
          </ac:picMkLst>
        </pc:picChg>
        <pc:picChg chg="del">
          <ac:chgData name="Doru Cosofret" userId="6a1ea2109a2d7e8a" providerId="LiveId" clId="{D5A6BD79-75F8-4384-AB8C-D14059872285}" dt="2022-09-01T04:31:10.436" v="306" actId="478"/>
          <ac:picMkLst>
            <pc:docMk/>
            <pc:sldMk cId="435502913" sldId="281"/>
            <ac:picMk id="12" creationId="{B766EBA4-AA21-58E9-BE42-07DEB66D340A}"/>
          </ac:picMkLst>
        </pc:picChg>
        <pc:picChg chg="del">
          <ac:chgData name="Doru Cosofret" userId="6a1ea2109a2d7e8a" providerId="LiveId" clId="{D5A6BD79-75F8-4384-AB8C-D14059872285}" dt="2022-09-01T04:31:08.096" v="305" actId="478"/>
          <ac:picMkLst>
            <pc:docMk/>
            <pc:sldMk cId="435502913" sldId="281"/>
            <ac:picMk id="14" creationId="{471D23DD-5363-36B5-53A9-1191118E347E}"/>
          </ac:picMkLst>
        </pc:picChg>
      </pc:sldChg>
      <pc:sldChg chg="modSp mod">
        <pc:chgData name="Doru Cosofret" userId="6a1ea2109a2d7e8a" providerId="LiveId" clId="{D5A6BD79-75F8-4384-AB8C-D14059872285}" dt="2022-09-01T04:28:56.614" v="303" actId="20577"/>
        <pc:sldMkLst>
          <pc:docMk/>
          <pc:sldMk cId="2417479230" sldId="290"/>
        </pc:sldMkLst>
        <pc:spChg chg="mod">
          <ac:chgData name="Doru Cosofret" userId="6a1ea2109a2d7e8a" providerId="LiveId" clId="{D5A6BD79-75F8-4384-AB8C-D14059872285}" dt="2022-09-01T04:28:56.614" v="303" actId="20577"/>
          <ac:spMkLst>
            <pc:docMk/>
            <pc:sldMk cId="2417479230" sldId="290"/>
            <ac:spMk id="2" creationId="{9A14C9B3-CE73-9585-F853-A9BCA4EF127F}"/>
          </ac:spMkLst>
        </pc:spChg>
        <pc:spChg chg="mod">
          <ac:chgData name="Doru Cosofret" userId="6a1ea2109a2d7e8a" providerId="LiveId" clId="{D5A6BD79-75F8-4384-AB8C-D14059872285}" dt="2022-08-31T08:43:33.081" v="44" actId="123"/>
          <ac:spMkLst>
            <pc:docMk/>
            <pc:sldMk cId="2417479230" sldId="290"/>
            <ac:spMk id="3" creationId="{D3D1E60A-8865-875D-DF8C-02727528D780}"/>
          </ac:spMkLst>
        </pc:spChg>
      </pc:sldChg>
      <pc:sldChg chg="addSp modSp mod">
        <pc:chgData name="Doru Cosofret" userId="6a1ea2109a2d7e8a" providerId="LiveId" clId="{D5A6BD79-75F8-4384-AB8C-D14059872285}" dt="2022-08-31T16:58:45.908" v="56" actId="14100"/>
        <pc:sldMkLst>
          <pc:docMk/>
          <pc:sldMk cId="936301532" sldId="293"/>
        </pc:sldMkLst>
        <pc:spChg chg="mod">
          <ac:chgData name="Doru Cosofret" userId="6a1ea2109a2d7e8a" providerId="LiveId" clId="{D5A6BD79-75F8-4384-AB8C-D14059872285}" dt="2022-08-31T03:47:19.240" v="37" actId="6549"/>
          <ac:spMkLst>
            <pc:docMk/>
            <pc:sldMk cId="936301532" sldId="293"/>
            <ac:spMk id="6" creationId="{BD6DCA2F-C19F-E018-357D-6D5517122003}"/>
          </ac:spMkLst>
        </pc:spChg>
        <pc:picChg chg="add mod">
          <ac:chgData name="Doru Cosofret" userId="6a1ea2109a2d7e8a" providerId="LiveId" clId="{D5A6BD79-75F8-4384-AB8C-D14059872285}" dt="2022-08-31T16:57:45.724" v="49" actId="14100"/>
          <ac:picMkLst>
            <pc:docMk/>
            <pc:sldMk cId="936301532" sldId="293"/>
            <ac:picMk id="1026" creationId="{694CCEE6-355F-4F57-BD60-FD3D0C8620FD}"/>
          </ac:picMkLst>
        </pc:picChg>
        <pc:picChg chg="add mod">
          <ac:chgData name="Doru Cosofret" userId="6a1ea2109a2d7e8a" providerId="LiveId" clId="{D5A6BD79-75F8-4384-AB8C-D14059872285}" dt="2022-08-31T16:58:45.908" v="56" actId="14100"/>
          <ac:picMkLst>
            <pc:docMk/>
            <pc:sldMk cId="936301532" sldId="293"/>
            <ac:picMk id="1028" creationId="{857E9F65-26F1-651D-9E4A-C25DC5C20C87}"/>
          </ac:picMkLst>
        </pc:picChg>
      </pc:sldChg>
      <pc:sldChg chg="modSp mod">
        <pc:chgData name="Doru Cosofret" userId="6a1ea2109a2d7e8a" providerId="LiveId" clId="{D5A6BD79-75F8-4384-AB8C-D14059872285}" dt="2022-09-03T02:08:41.986" v="490" actId="20577"/>
        <pc:sldMkLst>
          <pc:docMk/>
          <pc:sldMk cId="1008211209" sldId="294"/>
        </pc:sldMkLst>
        <pc:spChg chg="mod">
          <ac:chgData name="Doru Cosofret" userId="6a1ea2109a2d7e8a" providerId="LiveId" clId="{D5A6BD79-75F8-4384-AB8C-D14059872285}" dt="2022-09-03T02:08:41.986" v="490" actId="20577"/>
          <ac:spMkLst>
            <pc:docMk/>
            <pc:sldMk cId="1008211209" sldId="294"/>
            <ac:spMk id="6" creationId="{BD6DCA2F-C19F-E018-357D-6D5517122003}"/>
          </ac:spMkLst>
        </pc:spChg>
      </pc:sldChg>
      <pc:sldChg chg="modSp mod ord">
        <pc:chgData name="Doru Cosofret" userId="6a1ea2109a2d7e8a" providerId="LiveId" clId="{D5A6BD79-75F8-4384-AB8C-D14059872285}" dt="2022-09-01T01:56:12.062" v="67" actId="20577"/>
        <pc:sldMkLst>
          <pc:docMk/>
          <pc:sldMk cId="2404882400" sldId="295"/>
        </pc:sldMkLst>
        <pc:spChg chg="mod">
          <ac:chgData name="Doru Cosofret" userId="6a1ea2109a2d7e8a" providerId="LiveId" clId="{D5A6BD79-75F8-4384-AB8C-D14059872285}" dt="2022-09-01T01:56:12.062" v="67" actId="20577"/>
          <ac:spMkLst>
            <pc:docMk/>
            <pc:sldMk cId="2404882400" sldId="295"/>
            <ac:spMk id="6" creationId="{BD6DCA2F-C19F-E018-357D-6D5517122003}"/>
          </ac:spMkLst>
        </pc:spChg>
      </pc:sldChg>
      <pc:sldChg chg="modSp mod">
        <pc:chgData name="Doru Cosofret" userId="6a1ea2109a2d7e8a" providerId="LiveId" clId="{D5A6BD79-75F8-4384-AB8C-D14059872285}" dt="2022-08-31T03:39:58.298" v="24" actId="20577"/>
        <pc:sldMkLst>
          <pc:docMk/>
          <pc:sldMk cId="762404400" sldId="296"/>
        </pc:sldMkLst>
        <pc:spChg chg="mod">
          <ac:chgData name="Doru Cosofret" userId="6a1ea2109a2d7e8a" providerId="LiveId" clId="{D5A6BD79-75F8-4384-AB8C-D14059872285}" dt="2022-08-31T03:39:58.298" v="24" actId="20577"/>
          <ac:spMkLst>
            <pc:docMk/>
            <pc:sldMk cId="762404400" sldId="296"/>
            <ac:spMk id="3" creationId="{C3E0FD8B-68D6-03C9-AF62-09C9AF1A7BB3}"/>
          </ac:spMkLst>
        </pc:spChg>
      </pc:sldChg>
      <pc:sldChg chg="modSp mod">
        <pc:chgData name="Doru Cosofret" userId="6a1ea2109a2d7e8a" providerId="LiveId" clId="{D5A6BD79-75F8-4384-AB8C-D14059872285}" dt="2022-09-01T02:07:25.215" v="134" actId="1076"/>
        <pc:sldMkLst>
          <pc:docMk/>
          <pc:sldMk cId="1517856406" sldId="297"/>
        </pc:sldMkLst>
        <pc:spChg chg="mod">
          <ac:chgData name="Doru Cosofret" userId="6a1ea2109a2d7e8a" providerId="LiveId" clId="{D5A6BD79-75F8-4384-AB8C-D14059872285}" dt="2022-09-01T02:07:21.287" v="133" actId="1076"/>
          <ac:spMkLst>
            <pc:docMk/>
            <pc:sldMk cId="1517856406" sldId="297"/>
            <ac:spMk id="3" creationId="{C3E0FD8B-68D6-03C9-AF62-09C9AF1A7BB3}"/>
          </ac:spMkLst>
        </pc:spChg>
        <pc:spChg chg="mod">
          <ac:chgData name="Doru Cosofret" userId="6a1ea2109a2d7e8a" providerId="LiveId" clId="{D5A6BD79-75F8-4384-AB8C-D14059872285}" dt="2022-09-01T02:07:25.215" v="134" actId="1076"/>
          <ac:spMkLst>
            <pc:docMk/>
            <pc:sldMk cId="1517856406" sldId="297"/>
            <ac:spMk id="6" creationId="{BD6DCA2F-C19F-E018-357D-6D5517122003}"/>
          </ac:spMkLst>
        </pc:spChg>
      </pc:sldChg>
      <pc:sldChg chg="modSp mod">
        <pc:chgData name="Doru Cosofret" userId="6a1ea2109a2d7e8a" providerId="LiveId" clId="{D5A6BD79-75F8-4384-AB8C-D14059872285}" dt="2022-08-31T03:41:23.222" v="26" actId="20577"/>
        <pc:sldMkLst>
          <pc:docMk/>
          <pc:sldMk cId="2117928332" sldId="298"/>
        </pc:sldMkLst>
        <pc:spChg chg="mod">
          <ac:chgData name="Doru Cosofret" userId="6a1ea2109a2d7e8a" providerId="LiveId" clId="{D5A6BD79-75F8-4384-AB8C-D14059872285}" dt="2022-08-31T03:41:23.222" v="26" actId="20577"/>
          <ac:spMkLst>
            <pc:docMk/>
            <pc:sldMk cId="2117928332" sldId="298"/>
            <ac:spMk id="3" creationId="{C3E0FD8B-68D6-03C9-AF62-09C9AF1A7BB3}"/>
          </ac:spMkLst>
        </pc:spChg>
      </pc:sldChg>
      <pc:sldChg chg="modSp mod">
        <pc:chgData name="Doru Cosofret" userId="6a1ea2109a2d7e8a" providerId="LiveId" clId="{D5A6BD79-75F8-4384-AB8C-D14059872285}" dt="2022-09-01T02:07:53.865" v="135" actId="1076"/>
        <pc:sldMkLst>
          <pc:docMk/>
          <pc:sldMk cId="3902882828" sldId="299"/>
        </pc:sldMkLst>
        <pc:spChg chg="mod">
          <ac:chgData name="Doru Cosofret" userId="6a1ea2109a2d7e8a" providerId="LiveId" clId="{D5A6BD79-75F8-4384-AB8C-D14059872285}" dt="2022-08-31T08:45:04.463" v="45" actId="20577"/>
          <ac:spMkLst>
            <pc:docMk/>
            <pc:sldMk cId="3902882828" sldId="299"/>
            <ac:spMk id="3" creationId="{C3E0FD8B-68D6-03C9-AF62-09C9AF1A7BB3}"/>
          </ac:spMkLst>
        </pc:spChg>
        <pc:spChg chg="mod">
          <ac:chgData name="Doru Cosofret" userId="6a1ea2109a2d7e8a" providerId="LiveId" clId="{D5A6BD79-75F8-4384-AB8C-D14059872285}" dt="2022-09-01T02:07:53.865" v="135" actId="1076"/>
          <ac:spMkLst>
            <pc:docMk/>
            <pc:sldMk cId="3902882828" sldId="299"/>
            <ac:spMk id="4" creationId="{9C86B499-1B3D-AFB9-9AC8-C3D9B9D138B9}"/>
          </ac:spMkLst>
        </pc:spChg>
      </pc:sldChg>
      <pc:sldChg chg="add del">
        <pc:chgData name="Doru Cosofret" userId="6a1ea2109a2d7e8a" providerId="LiveId" clId="{D5A6BD79-75F8-4384-AB8C-D14059872285}" dt="2022-09-01T02:05:35.405" v="131" actId="47"/>
        <pc:sldMkLst>
          <pc:docMk/>
          <pc:sldMk cId="1612440781" sldId="300"/>
        </pc:sldMkLst>
      </pc:sldChg>
      <pc:sldChg chg="addSp delSp modSp add mod delAnim">
        <pc:chgData name="Doru Cosofret" userId="6a1ea2109a2d7e8a" providerId="LiveId" clId="{D5A6BD79-75F8-4384-AB8C-D14059872285}" dt="2022-09-03T01:33:35.014" v="383" actId="1076"/>
        <pc:sldMkLst>
          <pc:docMk/>
          <pc:sldMk cId="3063091557" sldId="300"/>
        </pc:sldMkLst>
        <pc:spChg chg="del">
          <ac:chgData name="Doru Cosofret" userId="6a1ea2109a2d7e8a" providerId="LiveId" clId="{D5A6BD79-75F8-4384-AB8C-D14059872285}" dt="2022-09-01T02:10:08.506" v="145" actId="478"/>
          <ac:spMkLst>
            <pc:docMk/>
            <pc:sldMk cId="3063091557" sldId="300"/>
            <ac:spMk id="2" creationId="{00000000-0000-0000-0000-000000000000}"/>
          </ac:spMkLst>
        </pc:spChg>
        <pc:spChg chg="del mod">
          <ac:chgData name="Doru Cosofret" userId="6a1ea2109a2d7e8a" providerId="LiveId" clId="{D5A6BD79-75F8-4384-AB8C-D14059872285}" dt="2022-09-01T02:08:43.677" v="138" actId="478"/>
          <ac:spMkLst>
            <pc:docMk/>
            <pc:sldMk cId="3063091557" sldId="300"/>
            <ac:spMk id="3" creationId="{00000000-0000-0000-0000-000000000000}"/>
          </ac:spMkLst>
        </pc:spChg>
        <pc:spChg chg="mod">
          <ac:chgData name="Doru Cosofret" userId="6a1ea2109a2d7e8a" providerId="LiveId" clId="{D5A6BD79-75F8-4384-AB8C-D14059872285}" dt="2022-09-01T02:11:45.698" v="187" actId="114"/>
          <ac:spMkLst>
            <pc:docMk/>
            <pc:sldMk cId="3063091557" sldId="300"/>
            <ac:spMk id="4" creationId="{6E84CE9C-5940-2588-F1D0-E7AB76D6FC76}"/>
          </ac:spMkLst>
        </pc:spChg>
        <pc:spChg chg="mod">
          <ac:chgData name="Doru Cosofret" userId="6a1ea2109a2d7e8a" providerId="LiveId" clId="{D5A6BD79-75F8-4384-AB8C-D14059872285}" dt="2022-09-01T02:11:51.446" v="188" actId="1076"/>
          <ac:spMkLst>
            <pc:docMk/>
            <pc:sldMk cId="3063091557" sldId="300"/>
            <ac:spMk id="5" creationId="{3B72C23F-7962-9DBD-C616-9C36366D148D}"/>
          </ac:spMkLst>
        </pc:spChg>
        <pc:spChg chg="add del mod">
          <ac:chgData name="Doru Cosofret" userId="6a1ea2109a2d7e8a" providerId="LiveId" clId="{D5A6BD79-75F8-4384-AB8C-D14059872285}" dt="2022-09-01T02:10:13.929" v="146" actId="478"/>
          <ac:spMkLst>
            <pc:docMk/>
            <pc:sldMk cId="3063091557" sldId="300"/>
            <ac:spMk id="9" creationId="{BE80B9EB-7A0F-F22D-B4F2-1B09613841CE}"/>
          </ac:spMkLst>
        </pc:spChg>
        <pc:picChg chg="add mod modCrop">
          <ac:chgData name="Doru Cosofret" userId="6a1ea2109a2d7e8a" providerId="LiveId" clId="{D5A6BD79-75F8-4384-AB8C-D14059872285}" dt="2022-09-03T01:33:35.014" v="383" actId="1076"/>
          <ac:picMkLst>
            <pc:docMk/>
            <pc:sldMk cId="3063091557" sldId="300"/>
            <ac:picMk id="3" creationId="{83E61B3A-5FEA-FCB6-161E-8FC2B1572CDF}"/>
          </ac:picMkLst>
        </pc:picChg>
        <pc:picChg chg="add del mod modCrop">
          <ac:chgData name="Doru Cosofret" userId="6a1ea2109a2d7e8a" providerId="LiveId" clId="{D5A6BD79-75F8-4384-AB8C-D14059872285}" dt="2022-09-03T01:31:10.203" v="376" actId="478"/>
          <ac:picMkLst>
            <pc:docMk/>
            <pc:sldMk cId="3063091557" sldId="300"/>
            <ac:picMk id="7" creationId="{E295EFD2-D57A-900E-D40F-FF8EB4109E42}"/>
          </ac:picMkLst>
        </pc:picChg>
      </pc:sldChg>
      <pc:sldChg chg="addSp delSp modSp add mod modAnim">
        <pc:chgData name="Doru Cosofret" userId="6a1ea2109a2d7e8a" providerId="LiveId" clId="{D5A6BD79-75F8-4384-AB8C-D14059872285}" dt="2022-09-02T13:35:13.219" v="375" actId="732"/>
        <pc:sldMkLst>
          <pc:docMk/>
          <pc:sldMk cId="3809467537" sldId="301"/>
        </pc:sldMkLst>
        <pc:spChg chg="del">
          <ac:chgData name="Doru Cosofret" userId="6a1ea2109a2d7e8a" providerId="LiveId" clId="{D5A6BD79-75F8-4384-AB8C-D14059872285}" dt="2022-09-01T02:13:14.209" v="193" actId="478"/>
          <ac:spMkLst>
            <pc:docMk/>
            <pc:sldMk cId="3809467537" sldId="301"/>
            <ac:spMk id="2" creationId="{00000000-0000-0000-0000-000000000000}"/>
          </ac:spMkLst>
        </pc:spChg>
        <pc:spChg chg="del">
          <ac:chgData name="Doru Cosofret" userId="6a1ea2109a2d7e8a" providerId="LiveId" clId="{D5A6BD79-75F8-4384-AB8C-D14059872285}" dt="2022-09-01T02:13:08.814" v="192" actId="478"/>
          <ac:spMkLst>
            <pc:docMk/>
            <pc:sldMk cId="3809467537" sldId="301"/>
            <ac:spMk id="4" creationId="{76C23199-E541-374C-FB2C-D93F8C17EEE4}"/>
          </ac:spMkLst>
        </pc:spChg>
        <pc:spChg chg="mod">
          <ac:chgData name="Doru Cosofret" userId="6a1ea2109a2d7e8a" providerId="LiveId" clId="{D5A6BD79-75F8-4384-AB8C-D14059872285}" dt="2022-09-01T02:15:46.549" v="231" actId="1076"/>
          <ac:spMkLst>
            <pc:docMk/>
            <pc:sldMk cId="3809467537" sldId="301"/>
            <ac:spMk id="5" creationId="{0134FC3B-A46E-17B5-FA85-BF58FED6BA5C}"/>
          </ac:spMkLst>
        </pc:spChg>
        <pc:spChg chg="add del mod">
          <ac:chgData name="Doru Cosofret" userId="6a1ea2109a2d7e8a" providerId="LiveId" clId="{D5A6BD79-75F8-4384-AB8C-D14059872285}" dt="2022-09-01T02:13:17.686" v="194" actId="478"/>
          <ac:spMkLst>
            <pc:docMk/>
            <pc:sldMk cId="3809467537" sldId="301"/>
            <ac:spMk id="6" creationId="{28D6B0C3-E48F-8EC9-A92B-A64B0A5E2877}"/>
          </ac:spMkLst>
        </pc:spChg>
        <pc:spChg chg="mod">
          <ac:chgData name="Doru Cosofret" userId="6a1ea2109a2d7e8a" providerId="LiveId" clId="{D5A6BD79-75F8-4384-AB8C-D14059872285}" dt="2022-09-01T02:16:14.289" v="234" actId="1076"/>
          <ac:spMkLst>
            <pc:docMk/>
            <pc:sldMk cId="3809467537" sldId="301"/>
            <ac:spMk id="7" creationId="{4B30AE00-A990-BFDE-D06E-357668D2A2E0}"/>
          </ac:spMkLst>
        </pc:spChg>
        <pc:picChg chg="add del mod modCrop">
          <ac:chgData name="Doru Cosofret" userId="6a1ea2109a2d7e8a" providerId="LiveId" clId="{D5A6BD79-75F8-4384-AB8C-D14059872285}" dt="2022-09-02T13:34:33.751" v="371" actId="478"/>
          <ac:picMkLst>
            <pc:docMk/>
            <pc:sldMk cId="3809467537" sldId="301"/>
            <ac:picMk id="9" creationId="{54F7A2B1-60B3-C177-1010-5BB95D7102ED}"/>
          </ac:picMkLst>
        </pc:picChg>
        <pc:picChg chg="add mod modCrop">
          <ac:chgData name="Doru Cosofret" userId="6a1ea2109a2d7e8a" providerId="LiveId" clId="{D5A6BD79-75F8-4384-AB8C-D14059872285}" dt="2022-09-02T13:35:13.219" v="375" actId="732"/>
          <ac:picMkLst>
            <pc:docMk/>
            <pc:sldMk cId="3809467537" sldId="301"/>
            <ac:picMk id="11" creationId="{67055EE0-A41C-0983-75FE-D6A9BA6EF01E}"/>
          </ac:picMkLst>
        </pc:picChg>
      </pc:sldChg>
    </pc:docChg>
  </pc:docChgLst>
  <pc:docChgLst>
    <pc:chgData name="Doru Cosofret" userId="6a1ea2109a2d7e8a" providerId="LiveId" clId="{C9D99B08-4364-43E5-84ED-DEE0A1B9B655}"/>
    <pc:docChg chg="undo custSel addSld delSld modSld sldOrd">
      <pc:chgData name="Doru Cosofret" userId="6a1ea2109a2d7e8a" providerId="LiveId" clId="{C9D99B08-4364-43E5-84ED-DEE0A1B9B655}" dt="2022-08-30T20:07:22.454" v="1246"/>
      <pc:docMkLst>
        <pc:docMk/>
      </pc:docMkLst>
      <pc:sldChg chg="modSp mod modAnim">
        <pc:chgData name="Doru Cosofret" userId="6a1ea2109a2d7e8a" providerId="LiveId" clId="{C9D99B08-4364-43E5-84ED-DEE0A1B9B655}" dt="2022-08-30T20:07:22.454" v="1246"/>
        <pc:sldMkLst>
          <pc:docMk/>
          <pc:sldMk cId="4025013544" sldId="256"/>
        </pc:sldMkLst>
        <pc:spChg chg="mod">
          <ac:chgData name="Doru Cosofret" userId="6a1ea2109a2d7e8a" providerId="LiveId" clId="{C9D99B08-4364-43E5-84ED-DEE0A1B9B655}" dt="2022-08-30T20:05:07.195" v="1245" actId="1076"/>
          <ac:spMkLst>
            <pc:docMk/>
            <pc:sldMk cId="4025013544" sldId="256"/>
            <ac:spMk id="3" creationId="{00000000-0000-0000-0000-000000000000}"/>
          </ac:spMkLst>
        </pc:spChg>
      </pc:sldChg>
      <pc:sldChg chg="add">
        <pc:chgData name="Doru Cosofret" userId="6a1ea2109a2d7e8a" providerId="LiveId" clId="{C9D99B08-4364-43E5-84ED-DEE0A1B9B655}" dt="2022-08-30T20:01:46.294" v="1225"/>
        <pc:sldMkLst>
          <pc:docMk/>
          <pc:sldMk cId="1704165213" sldId="263"/>
        </pc:sldMkLst>
      </pc:sldChg>
      <pc:sldChg chg="del modAnim">
        <pc:chgData name="Doru Cosofret" userId="6a1ea2109a2d7e8a" providerId="LiveId" clId="{C9D99B08-4364-43E5-84ED-DEE0A1B9B655}" dt="2022-08-30T20:01:37.326" v="1224" actId="2696"/>
        <pc:sldMkLst>
          <pc:docMk/>
          <pc:sldMk cId="3536972289" sldId="263"/>
        </pc:sldMkLst>
      </pc:sldChg>
      <pc:sldChg chg="modAnim">
        <pc:chgData name="Doru Cosofret" userId="6a1ea2109a2d7e8a" providerId="LiveId" clId="{C9D99B08-4364-43E5-84ED-DEE0A1B9B655}" dt="2022-08-30T09:37:53" v="9"/>
        <pc:sldMkLst>
          <pc:docMk/>
          <pc:sldMk cId="1327119869" sldId="276"/>
        </pc:sldMkLst>
      </pc:sldChg>
      <pc:sldChg chg="modAnim">
        <pc:chgData name="Doru Cosofret" userId="6a1ea2109a2d7e8a" providerId="LiveId" clId="{C9D99B08-4364-43E5-84ED-DEE0A1B9B655}" dt="2022-08-30T09:42:58.506" v="12"/>
        <pc:sldMkLst>
          <pc:docMk/>
          <pc:sldMk cId="728014257" sldId="277"/>
        </pc:sldMkLst>
      </pc:sldChg>
      <pc:sldChg chg="modSp mod modAnim">
        <pc:chgData name="Doru Cosofret" userId="6a1ea2109a2d7e8a" providerId="LiveId" clId="{C9D99B08-4364-43E5-84ED-DEE0A1B9B655}" dt="2022-08-30T09:47:55.731" v="42"/>
        <pc:sldMkLst>
          <pc:docMk/>
          <pc:sldMk cId="2489227601" sldId="278"/>
        </pc:sldMkLst>
        <pc:spChg chg="mod">
          <ac:chgData name="Doru Cosofret" userId="6a1ea2109a2d7e8a" providerId="LiveId" clId="{C9D99B08-4364-43E5-84ED-DEE0A1B9B655}" dt="2022-08-30T09:45:06.204" v="32" actId="1076"/>
          <ac:spMkLst>
            <pc:docMk/>
            <pc:sldMk cId="2489227601" sldId="278"/>
            <ac:spMk id="3" creationId="{00000000-0000-0000-0000-000000000000}"/>
          </ac:spMkLst>
        </pc:spChg>
        <pc:spChg chg="mod">
          <ac:chgData name="Doru Cosofret" userId="6a1ea2109a2d7e8a" providerId="LiveId" clId="{C9D99B08-4364-43E5-84ED-DEE0A1B9B655}" dt="2022-08-30T09:47:24.743" v="39" actId="115"/>
          <ac:spMkLst>
            <pc:docMk/>
            <pc:sldMk cId="2489227601" sldId="278"/>
            <ac:spMk id="4" creationId="{0AE70E16-E492-8478-C085-DDF59B1F37E0}"/>
          </ac:spMkLst>
        </pc:spChg>
      </pc:sldChg>
      <pc:sldChg chg="modSp modAnim">
        <pc:chgData name="Doru Cosofret" userId="6a1ea2109a2d7e8a" providerId="LiveId" clId="{C9D99B08-4364-43E5-84ED-DEE0A1B9B655}" dt="2022-08-30T09:52:27.775" v="64" actId="255"/>
        <pc:sldMkLst>
          <pc:docMk/>
          <pc:sldMk cId="1174557274" sldId="279"/>
        </pc:sldMkLst>
        <pc:spChg chg="mod">
          <ac:chgData name="Doru Cosofret" userId="6a1ea2109a2d7e8a" providerId="LiveId" clId="{C9D99B08-4364-43E5-84ED-DEE0A1B9B655}" dt="2022-08-30T09:52:27.775" v="64" actId="255"/>
          <ac:spMkLst>
            <pc:docMk/>
            <pc:sldMk cId="1174557274" sldId="279"/>
            <ac:spMk id="3" creationId="{00000000-0000-0000-0000-000000000000}"/>
          </ac:spMkLst>
        </pc:spChg>
      </pc:sldChg>
      <pc:sldChg chg="addSp delSp modSp mod modAnim">
        <pc:chgData name="Doru Cosofret" userId="6a1ea2109a2d7e8a" providerId="LiveId" clId="{C9D99B08-4364-43E5-84ED-DEE0A1B9B655}" dt="2022-08-30T10:06:14.728" v="76" actId="478"/>
        <pc:sldMkLst>
          <pc:docMk/>
          <pc:sldMk cId="331999853" sldId="280"/>
        </pc:sldMkLst>
        <pc:spChg chg="add del mod">
          <ac:chgData name="Doru Cosofret" userId="6a1ea2109a2d7e8a" providerId="LiveId" clId="{C9D99B08-4364-43E5-84ED-DEE0A1B9B655}" dt="2022-08-30T10:06:14.728" v="76" actId="478"/>
          <ac:spMkLst>
            <pc:docMk/>
            <pc:sldMk cId="331999853" sldId="280"/>
            <ac:spMk id="3" creationId="{43251EF1-E27F-A31D-70CA-1A4DC328A533}"/>
          </ac:spMkLst>
        </pc:spChg>
        <pc:spChg chg="mod">
          <ac:chgData name="Doru Cosofret" userId="6a1ea2109a2d7e8a" providerId="LiveId" clId="{C9D99B08-4364-43E5-84ED-DEE0A1B9B655}" dt="2022-08-30T09:54:32.817" v="70" actId="207"/>
          <ac:spMkLst>
            <pc:docMk/>
            <pc:sldMk cId="331999853" sldId="280"/>
            <ac:spMk id="7" creationId="{4B30AE00-A990-BFDE-D06E-357668D2A2E0}"/>
          </ac:spMkLst>
        </pc:spChg>
      </pc:sldChg>
      <pc:sldChg chg="addSp delSp modSp mod modAnim">
        <pc:chgData name="Doru Cosofret" userId="6a1ea2109a2d7e8a" providerId="LiveId" clId="{C9D99B08-4364-43E5-84ED-DEE0A1B9B655}" dt="2022-08-30T14:40:11.407" v="380" actId="20577"/>
        <pc:sldMkLst>
          <pc:docMk/>
          <pc:sldMk cId="435502913" sldId="281"/>
        </pc:sldMkLst>
        <pc:spChg chg="add del mod">
          <ac:chgData name="Doru Cosofret" userId="6a1ea2109a2d7e8a" providerId="LiveId" clId="{C9D99B08-4364-43E5-84ED-DEE0A1B9B655}" dt="2022-08-30T10:09:47.412" v="80" actId="478"/>
          <ac:spMkLst>
            <pc:docMk/>
            <pc:sldMk cId="435502913" sldId="281"/>
            <ac:spMk id="2" creationId="{13071FDE-8FC3-724E-10D8-D9FCBF483D4C}"/>
          </ac:spMkLst>
        </pc:spChg>
        <pc:spChg chg="mod">
          <ac:chgData name="Doru Cosofret" userId="6a1ea2109a2d7e8a" providerId="LiveId" clId="{C9D99B08-4364-43E5-84ED-DEE0A1B9B655}" dt="2022-08-30T14:40:11.407" v="380" actId="20577"/>
          <ac:spMkLst>
            <pc:docMk/>
            <pc:sldMk cId="435502913" sldId="281"/>
            <ac:spMk id="3" creationId="{6AB4358F-14BF-889D-1280-52A1556A9384}"/>
          </ac:spMkLst>
        </pc:spChg>
        <pc:spChg chg="add del mod">
          <ac:chgData name="Doru Cosofret" userId="6a1ea2109a2d7e8a" providerId="LiveId" clId="{C9D99B08-4364-43E5-84ED-DEE0A1B9B655}" dt="2022-08-30T10:14:08.503" v="82" actId="478"/>
          <ac:spMkLst>
            <pc:docMk/>
            <pc:sldMk cId="435502913" sldId="281"/>
            <ac:spMk id="4" creationId="{9A5ACA04-49B6-B3DA-0268-9A455E76F27E}"/>
          </ac:spMkLst>
        </pc:spChg>
        <pc:spChg chg="mod">
          <ac:chgData name="Doru Cosofret" userId="6a1ea2109a2d7e8a" providerId="LiveId" clId="{C9D99B08-4364-43E5-84ED-DEE0A1B9B655}" dt="2022-08-30T14:40:01.587" v="367" actId="1076"/>
          <ac:spMkLst>
            <pc:docMk/>
            <pc:sldMk cId="435502913" sldId="281"/>
            <ac:spMk id="5" creationId="{00000000-0000-0000-0000-000000000000}"/>
          </ac:spMkLst>
        </pc:spChg>
        <pc:spChg chg="add mod">
          <ac:chgData name="Doru Cosofret" userId="6a1ea2109a2d7e8a" providerId="LiveId" clId="{C9D99B08-4364-43E5-84ED-DEE0A1B9B655}" dt="2022-08-30T10:31:06.307" v="113" actId="164"/>
          <ac:spMkLst>
            <pc:docMk/>
            <pc:sldMk cId="435502913" sldId="281"/>
            <ac:spMk id="6" creationId="{D2B5D8CE-67A1-7F76-8A3A-203371B4AEB2}"/>
          </ac:spMkLst>
        </pc:spChg>
        <pc:spChg chg="add mod">
          <ac:chgData name="Doru Cosofret" userId="6a1ea2109a2d7e8a" providerId="LiveId" clId="{C9D99B08-4364-43E5-84ED-DEE0A1B9B655}" dt="2022-08-30T10:31:06.307" v="113" actId="164"/>
          <ac:spMkLst>
            <pc:docMk/>
            <pc:sldMk cId="435502913" sldId="281"/>
            <ac:spMk id="7" creationId="{666B18DF-71D3-C9ED-0E40-C2723E61EE63}"/>
          </ac:spMkLst>
        </pc:spChg>
        <pc:spChg chg="add del mod">
          <ac:chgData name="Doru Cosofret" userId="6a1ea2109a2d7e8a" providerId="LiveId" clId="{C9D99B08-4364-43E5-84ED-DEE0A1B9B655}" dt="2022-08-30T13:50:31.670" v="166" actId="478"/>
          <ac:spMkLst>
            <pc:docMk/>
            <pc:sldMk cId="435502913" sldId="281"/>
            <ac:spMk id="15" creationId="{14747DF3-94E7-96F1-F99A-4FD9450CEC25}"/>
          </ac:spMkLst>
        </pc:spChg>
        <pc:spChg chg="add del">
          <ac:chgData name="Doru Cosofret" userId="6a1ea2109a2d7e8a" providerId="LiveId" clId="{C9D99B08-4364-43E5-84ED-DEE0A1B9B655}" dt="2022-08-30T13:51:23.944" v="168" actId="478"/>
          <ac:spMkLst>
            <pc:docMk/>
            <pc:sldMk cId="435502913" sldId="281"/>
            <ac:spMk id="16" creationId="{91D69F31-F645-DCCC-8624-96101302D94F}"/>
          </ac:spMkLst>
        </pc:spChg>
        <pc:spChg chg="add mod">
          <ac:chgData name="Doru Cosofret" userId="6a1ea2109a2d7e8a" providerId="LiveId" clId="{C9D99B08-4364-43E5-84ED-DEE0A1B9B655}" dt="2022-08-30T14:05:17.465" v="201" actId="164"/>
          <ac:spMkLst>
            <pc:docMk/>
            <pc:sldMk cId="435502913" sldId="281"/>
            <ac:spMk id="19" creationId="{669ED8AF-A0AF-6FBA-2FE3-607FCB7FDDF4}"/>
          </ac:spMkLst>
        </pc:spChg>
        <pc:grpChg chg="add del mod">
          <ac:chgData name="Doru Cosofret" userId="6a1ea2109a2d7e8a" providerId="LiveId" clId="{C9D99B08-4364-43E5-84ED-DEE0A1B9B655}" dt="2022-08-30T13:56:18.259" v="173" actId="478"/>
          <ac:grpSpMkLst>
            <pc:docMk/>
            <pc:sldMk cId="435502913" sldId="281"/>
            <ac:grpSpMk id="8" creationId="{6ECCB799-7849-B0CC-D8AB-683CDF98F588}"/>
          </ac:grpSpMkLst>
        </pc:grpChg>
        <pc:grpChg chg="add mod">
          <ac:chgData name="Doru Cosofret" userId="6a1ea2109a2d7e8a" providerId="LiveId" clId="{C9D99B08-4364-43E5-84ED-DEE0A1B9B655}" dt="2022-08-30T14:40:00.566" v="365" actId="1076"/>
          <ac:grpSpMkLst>
            <pc:docMk/>
            <pc:sldMk cId="435502913" sldId="281"/>
            <ac:grpSpMk id="20" creationId="{EE885360-AA67-9F3E-A832-D581F9BDE90E}"/>
          </ac:grpSpMkLst>
        </pc:grpChg>
        <pc:picChg chg="add mod modCrop">
          <ac:chgData name="Doru Cosofret" userId="6a1ea2109a2d7e8a" providerId="LiveId" clId="{C9D99B08-4364-43E5-84ED-DEE0A1B9B655}" dt="2022-08-30T13:39:37.562" v="162" actId="14100"/>
          <ac:picMkLst>
            <pc:docMk/>
            <pc:sldMk cId="435502913" sldId="281"/>
            <ac:picMk id="10" creationId="{24B2E6CE-389D-A019-2D16-D9DB9DD4F607}"/>
          </ac:picMkLst>
        </pc:picChg>
        <pc:picChg chg="add mod modCrop">
          <ac:chgData name="Doru Cosofret" userId="6a1ea2109a2d7e8a" providerId="LiveId" clId="{C9D99B08-4364-43E5-84ED-DEE0A1B9B655}" dt="2022-08-30T14:40:00.111" v="364" actId="1076"/>
          <ac:picMkLst>
            <pc:docMk/>
            <pc:sldMk cId="435502913" sldId="281"/>
            <ac:picMk id="12" creationId="{B766EBA4-AA21-58E9-BE42-07DEB66D340A}"/>
          </ac:picMkLst>
        </pc:picChg>
        <pc:picChg chg="add mod modCrop">
          <ac:chgData name="Doru Cosofret" userId="6a1ea2109a2d7e8a" providerId="LiveId" clId="{C9D99B08-4364-43E5-84ED-DEE0A1B9B655}" dt="2022-08-30T13:38:53.017" v="152" actId="1076"/>
          <ac:picMkLst>
            <pc:docMk/>
            <pc:sldMk cId="435502913" sldId="281"/>
            <ac:picMk id="14" creationId="{471D23DD-5363-36B5-53A9-1191118E347E}"/>
          </ac:picMkLst>
        </pc:picChg>
        <pc:picChg chg="add mod">
          <ac:chgData name="Doru Cosofret" userId="6a1ea2109a2d7e8a" providerId="LiveId" clId="{C9D99B08-4364-43E5-84ED-DEE0A1B9B655}" dt="2022-08-30T14:05:17.465" v="201" actId="164"/>
          <ac:picMkLst>
            <pc:docMk/>
            <pc:sldMk cId="435502913" sldId="281"/>
            <ac:picMk id="18" creationId="{D6C7F6CE-5919-9530-F42A-D8727080AE88}"/>
          </ac:picMkLst>
        </pc:picChg>
      </pc:sldChg>
      <pc:sldChg chg="del">
        <pc:chgData name="Doru Cosofret" userId="6a1ea2109a2d7e8a" providerId="LiveId" clId="{C9D99B08-4364-43E5-84ED-DEE0A1B9B655}" dt="2022-08-30T15:55:28.733" v="1018" actId="47"/>
        <pc:sldMkLst>
          <pc:docMk/>
          <pc:sldMk cId="3607406897" sldId="282"/>
        </pc:sldMkLst>
      </pc:sldChg>
      <pc:sldChg chg="del">
        <pc:chgData name="Doru Cosofret" userId="6a1ea2109a2d7e8a" providerId="LiveId" clId="{C9D99B08-4364-43E5-84ED-DEE0A1B9B655}" dt="2022-08-30T15:55:25.190" v="1016" actId="47"/>
        <pc:sldMkLst>
          <pc:docMk/>
          <pc:sldMk cId="1225205593" sldId="286"/>
        </pc:sldMkLst>
      </pc:sldChg>
      <pc:sldChg chg="del">
        <pc:chgData name="Doru Cosofret" userId="6a1ea2109a2d7e8a" providerId="LiveId" clId="{C9D99B08-4364-43E5-84ED-DEE0A1B9B655}" dt="2022-08-30T15:55:27.461" v="1017" actId="47"/>
        <pc:sldMkLst>
          <pc:docMk/>
          <pc:sldMk cId="1478882045" sldId="287"/>
        </pc:sldMkLst>
      </pc:sldChg>
      <pc:sldChg chg="modAnim">
        <pc:chgData name="Doru Cosofret" userId="6a1ea2109a2d7e8a" providerId="LiveId" clId="{C9D99B08-4364-43E5-84ED-DEE0A1B9B655}" dt="2022-08-30T09:49:49.792" v="47"/>
        <pc:sldMkLst>
          <pc:docMk/>
          <pc:sldMk cId="2391098953" sldId="289"/>
        </pc:sldMkLst>
      </pc:sldChg>
      <pc:sldChg chg="modAnim">
        <pc:chgData name="Doru Cosofret" userId="6a1ea2109a2d7e8a" providerId="LiveId" clId="{C9D99B08-4364-43E5-84ED-DEE0A1B9B655}" dt="2022-08-30T09:50:09.572" v="49"/>
        <pc:sldMkLst>
          <pc:docMk/>
          <pc:sldMk cId="2417479230" sldId="290"/>
        </pc:sldMkLst>
      </pc:sldChg>
      <pc:sldChg chg="modAnim">
        <pc:chgData name="Doru Cosofret" userId="6a1ea2109a2d7e8a" providerId="LiveId" clId="{C9D99B08-4364-43E5-84ED-DEE0A1B9B655}" dt="2022-08-30T09:37:14.051" v="6"/>
        <pc:sldMkLst>
          <pc:docMk/>
          <pc:sldMk cId="458744971" sldId="291"/>
        </pc:sldMkLst>
      </pc:sldChg>
      <pc:sldChg chg="modAnim">
        <pc:chgData name="Doru Cosofret" userId="6a1ea2109a2d7e8a" providerId="LiveId" clId="{C9D99B08-4364-43E5-84ED-DEE0A1B9B655}" dt="2022-08-30T09:49:14.656" v="46"/>
        <pc:sldMkLst>
          <pc:docMk/>
          <pc:sldMk cId="4049138819" sldId="292"/>
        </pc:sldMkLst>
      </pc:sldChg>
      <pc:sldChg chg="addSp delSp modSp mod">
        <pc:chgData name="Doru Cosofret" userId="6a1ea2109a2d7e8a" providerId="LiveId" clId="{C9D99B08-4364-43E5-84ED-DEE0A1B9B655}" dt="2022-08-30T14:42:15.953" v="402" actId="14100"/>
        <pc:sldMkLst>
          <pc:docMk/>
          <pc:sldMk cId="936301532" sldId="293"/>
        </pc:sldMkLst>
        <pc:spChg chg="mod">
          <ac:chgData name="Doru Cosofret" userId="6a1ea2109a2d7e8a" providerId="LiveId" clId="{C9D99B08-4364-43E5-84ED-DEE0A1B9B655}" dt="2022-08-30T14:42:15.953" v="402" actId="14100"/>
          <ac:spMkLst>
            <pc:docMk/>
            <pc:sldMk cId="936301532" sldId="293"/>
            <ac:spMk id="6" creationId="{BD6DCA2F-C19F-E018-357D-6D5517122003}"/>
          </ac:spMkLst>
        </pc:spChg>
        <pc:spChg chg="add del mod">
          <ac:chgData name="Doru Cosofret" userId="6a1ea2109a2d7e8a" providerId="LiveId" clId="{C9D99B08-4364-43E5-84ED-DEE0A1B9B655}" dt="2022-08-30T14:27:49.961" v="255" actId="478"/>
          <ac:spMkLst>
            <pc:docMk/>
            <pc:sldMk cId="936301532" sldId="293"/>
            <ac:spMk id="8" creationId="{093C5F15-3E58-AE19-7266-E0E079DBDE55}"/>
          </ac:spMkLst>
        </pc:spChg>
        <pc:spChg chg="add mod">
          <ac:chgData name="Doru Cosofret" userId="6a1ea2109a2d7e8a" providerId="LiveId" clId="{C9D99B08-4364-43E5-84ED-DEE0A1B9B655}" dt="2022-08-30T14:30:44.517" v="259" actId="164"/>
          <ac:spMkLst>
            <pc:docMk/>
            <pc:sldMk cId="936301532" sldId="293"/>
            <ac:spMk id="9" creationId="{6E5ECD54-3AEA-7105-7467-3885B14C45A2}"/>
          </ac:spMkLst>
        </pc:spChg>
        <pc:spChg chg="add del mod">
          <ac:chgData name="Doru Cosofret" userId="6a1ea2109a2d7e8a" providerId="LiveId" clId="{C9D99B08-4364-43E5-84ED-DEE0A1B9B655}" dt="2022-08-30T14:31:15.838" v="261"/>
          <ac:spMkLst>
            <pc:docMk/>
            <pc:sldMk cId="936301532" sldId="293"/>
            <ac:spMk id="11" creationId="{77BD2E37-2696-DD86-9BF8-8380938AAE1F}"/>
          </ac:spMkLst>
        </pc:spChg>
        <pc:grpChg chg="add mod">
          <ac:chgData name="Doru Cosofret" userId="6a1ea2109a2d7e8a" providerId="LiveId" clId="{C9D99B08-4364-43E5-84ED-DEE0A1B9B655}" dt="2022-08-30T14:36:55.537" v="324" actId="1076"/>
          <ac:grpSpMkLst>
            <pc:docMk/>
            <pc:sldMk cId="936301532" sldId="293"/>
            <ac:grpSpMk id="10" creationId="{FFB28C4E-EA32-E33B-7FCF-FD107092E89F}"/>
          </ac:grpSpMkLst>
        </pc:grpChg>
        <pc:picChg chg="add mod modCrop">
          <ac:chgData name="Doru Cosofret" userId="6a1ea2109a2d7e8a" providerId="LiveId" clId="{C9D99B08-4364-43E5-84ED-DEE0A1B9B655}" dt="2022-08-30T14:35:15.853" v="306" actId="1076"/>
          <ac:picMkLst>
            <pc:docMk/>
            <pc:sldMk cId="936301532" sldId="293"/>
            <ac:picMk id="3" creationId="{FFBBF74A-7442-0D90-2671-3E0F95A92B17}"/>
          </ac:picMkLst>
        </pc:picChg>
        <pc:picChg chg="add mod">
          <ac:chgData name="Doru Cosofret" userId="6a1ea2109a2d7e8a" providerId="LiveId" clId="{C9D99B08-4364-43E5-84ED-DEE0A1B9B655}" dt="2022-08-30T14:30:44.517" v="259" actId="164"/>
          <ac:picMkLst>
            <pc:docMk/>
            <pc:sldMk cId="936301532" sldId="293"/>
            <ac:picMk id="7" creationId="{E4E503E2-239D-B26E-B6DB-FFAC64B4EBD4}"/>
          </ac:picMkLst>
        </pc:picChg>
      </pc:sldChg>
      <pc:sldChg chg="addSp delSp modSp add mod">
        <pc:chgData name="Doru Cosofret" userId="6a1ea2109a2d7e8a" providerId="LiveId" clId="{C9D99B08-4364-43E5-84ED-DEE0A1B9B655}" dt="2022-08-30T15:33:55.707" v="815" actId="20577"/>
        <pc:sldMkLst>
          <pc:docMk/>
          <pc:sldMk cId="1008211209" sldId="294"/>
        </pc:sldMkLst>
        <pc:spChg chg="mod">
          <ac:chgData name="Doru Cosofret" userId="6a1ea2109a2d7e8a" providerId="LiveId" clId="{C9D99B08-4364-43E5-84ED-DEE0A1B9B655}" dt="2022-08-30T15:33:55.707" v="815" actId="20577"/>
          <ac:spMkLst>
            <pc:docMk/>
            <pc:sldMk cId="1008211209" sldId="294"/>
            <ac:spMk id="6" creationId="{BD6DCA2F-C19F-E018-357D-6D5517122003}"/>
          </ac:spMkLst>
        </pc:spChg>
        <pc:spChg chg="add mod">
          <ac:chgData name="Doru Cosofret" userId="6a1ea2109a2d7e8a" providerId="LiveId" clId="{C9D99B08-4364-43E5-84ED-DEE0A1B9B655}" dt="2022-08-30T14:33:43.806" v="302" actId="164"/>
          <ac:spMkLst>
            <pc:docMk/>
            <pc:sldMk cId="1008211209" sldId="294"/>
            <ac:spMk id="8" creationId="{A0BF599A-97FF-830E-36B8-A1B5E7E6B8B1}"/>
          </ac:spMkLst>
        </pc:spChg>
        <pc:grpChg chg="del">
          <ac:chgData name="Doru Cosofret" userId="6a1ea2109a2d7e8a" providerId="LiveId" clId="{C9D99B08-4364-43E5-84ED-DEE0A1B9B655}" dt="2022-08-30T14:32:18.452" v="296" actId="478"/>
          <ac:grpSpMkLst>
            <pc:docMk/>
            <pc:sldMk cId="1008211209" sldId="294"/>
            <ac:grpSpMk id="10" creationId="{FFB28C4E-EA32-E33B-7FCF-FD107092E89F}"/>
          </ac:grpSpMkLst>
        </pc:grpChg>
        <pc:grpChg chg="add mod">
          <ac:chgData name="Doru Cosofret" userId="6a1ea2109a2d7e8a" providerId="LiveId" clId="{C9D99B08-4364-43E5-84ED-DEE0A1B9B655}" dt="2022-08-30T14:41:16.748" v="397" actId="1076"/>
          <ac:grpSpMkLst>
            <pc:docMk/>
            <pc:sldMk cId="1008211209" sldId="294"/>
            <ac:grpSpMk id="11" creationId="{47B6310C-F6A5-7697-7096-CE2EFCB5D908}"/>
          </ac:grpSpMkLst>
        </pc:grpChg>
        <pc:picChg chg="del">
          <ac:chgData name="Doru Cosofret" userId="6a1ea2109a2d7e8a" providerId="LiveId" clId="{C9D99B08-4364-43E5-84ED-DEE0A1B9B655}" dt="2022-08-30T14:32:14.516" v="295" actId="478"/>
          <ac:picMkLst>
            <pc:docMk/>
            <pc:sldMk cId="1008211209" sldId="294"/>
            <ac:picMk id="3" creationId="{FFBBF74A-7442-0D90-2671-3E0F95A92B17}"/>
          </ac:picMkLst>
        </pc:picChg>
        <pc:picChg chg="add mod">
          <ac:chgData name="Doru Cosofret" userId="6a1ea2109a2d7e8a" providerId="LiveId" clId="{C9D99B08-4364-43E5-84ED-DEE0A1B9B655}" dt="2022-08-30T14:33:43.806" v="302" actId="164"/>
          <ac:picMkLst>
            <pc:docMk/>
            <pc:sldMk cId="1008211209" sldId="294"/>
            <ac:picMk id="5" creationId="{64A3E4CE-E495-1129-F7CA-735384A98E39}"/>
          </ac:picMkLst>
        </pc:picChg>
      </pc:sldChg>
      <pc:sldChg chg="delSp modSp add mod ord modAnim">
        <pc:chgData name="Doru Cosofret" userId="6a1ea2109a2d7e8a" providerId="LiveId" clId="{C9D99B08-4364-43E5-84ED-DEE0A1B9B655}" dt="2022-08-30T20:03:50.632" v="1231" actId="14100"/>
        <pc:sldMkLst>
          <pc:docMk/>
          <pc:sldMk cId="2404882400" sldId="295"/>
        </pc:sldMkLst>
        <pc:spChg chg="mod">
          <ac:chgData name="Doru Cosofret" userId="6a1ea2109a2d7e8a" providerId="LiveId" clId="{C9D99B08-4364-43E5-84ED-DEE0A1B9B655}" dt="2022-08-30T20:03:36.683" v="1229" actId="1076"/>
          <ac:spMkLst>
            <pc:docMk/>
            <pc:sldMk cId="2404882400" sldId="295"/>
            <ac:spMk id="4" creationId="{9C86B499-1B3D-AFB9-9AC8-C3D9B9D138B9}"/>
          </ac:spMkLst>
        </pc:spChg>
        <pc:spChg chg="mod">
          <ac:chgData name="Doru Cosofret" userId="6a1ea2109a2d7e8a" providerId="LiveId" clId="{C9D99B08-4364-43E5-84ED-DEE0A1B9B655}" dt="2022-08-30T20:03:50.632" v="1231" actId="14100"/>
          <ac:spMkLst>
            <pc:docMk/>
            <pc:sldMk cId="2404882400" sldId="295"/>
            <ac:spMk id="6" creationId="{BD6DCA2F-C19F-E018-357D-6D5517122003}"/>
          </ac:spMkLst>
        </pc:spChg>
        <pc:grpChg chg="del">
          <ac:chgData name="Doru Cosofret" userId="6a1ea2109a2d7e8a" providerId="LiveId" clId="{C9D99B08-4364-43E5-84ED-DEE0A1B9B655}" dt="2022-08-30T14:45:20.497" v="409" actId="478"/>
          <ac:grpSpMkLst>
            <pc:docMk/>
            <pc:sldMk cId="2404882400" sldId="295"/>
            <ac:grpSpMk id="11" creationId="{47B6310C-F6A5-7697-7096-CE2EFCB5D908}"/>
          </ac:grpSpMkLst>
        </pc:grpChg>
      </pc:sldChg>
      <pc:sldChg chg="addSp modSp add mod">
        <pc:chgData name="Doru Cosofret" userId="6a1ea2109a2d7e8a" providerId="LiveId" clId="{C9D99B08-4364-43E5-84ED-DEE0A1B9B655}" dt="2022-08-30T15:40:44.661" v="883" actId="1076"/>
        <pc:sldMkLst>
          <pc:docMk/>
          <pc:sldMk cId="762404400" sldId="296"/>
        </pc:sldMkLst>
        <pc:spChg chg="add mod">
          <ac:chgData name="Doru Cosofret" userId="6a1ea2109a2d7e8a" providerId="LiveId" clId="{C9D99B08-4364-43E5-84ED-DEE0A1B9B655}" dt="2022-08-30T15:40:44.661" v="883" actId="1076"/>
          <ac:spMkLst>
            <pc:docMk/>
            <pc:sldMk cId="762404400" sldId="296"/>
            <ac:spMk id="3" creationId="{C3E0FD8B-68D6-03C9-AF62-09C9AF1A7BB3}"/>
          </ac:spMkLst>
        </pc:spChg>
        <pc:spChg chg="mod">
          <ac:chgData name="Doru Cosofret" userId="6a1ea2109a2d7e8a" providerId="LiveId" clId="{C9D99B08-4364-43E5-84ED-DEE0A1B9B655}" dt="2022-08-30T15:31:42.405" v="746" actId="6549"/>
          <ac:spMkLst>
            <pc:docMk/>
            <pc:sldMk cId="762404400" sldId="296"/>
            <ac:spMk id="6" creationId="{BD6DCA2F-C19F-E018-357D-6D5517122003}"/>
          </ac:spMkLst>
        </pc:spChg>
      </pc:sldChg>
      <pc:sldChg chg="modSp add mod">
        <pc:chgData name="Doru Cosofret" userId="6a1ea2109a2d7e8a" providerId="LiveId" clId="{C9D99B08-4364-43E5-84ED-DEE0A1B9B655}" dt="2022-08-30T15:53:51.035" v="1007" actId="113"/>
        <pc:sldMkLst>
          <pc:docMk/>
          <pc:sldMk cId="1517856406" sldId="297"/>
        </pc:sldMkLst>
        <pc:spChg chg="mod">
          <ac:chgData name="Doru Cosofret" userId="6a1ea2109a2d7e8a" providerId="LiveId" clId="{C9D99B08-4364-43E5-84ED-DEE0A1B9B655}" dt="2022-08-30T15:43:44.493" v="911" actId="1076"/>
          <ac:spMkLst>
            <pc:docMk/>
            <pc:sldMk cId="1517856406" sldId="297"/>
            <ac:spMk id="3" creationId="{C3E0FD8B-68D6-03C9-AF62-09C9AF1A7BB3}"/>
          </ac:spMkLst>
        </pc:spChg>
        <pc:spChg chg="mod">
          <ac:chgData name="Doru Cosofret" userId="6a1ea2109a2d7e8a" providerId="LiveId" clId="{C9D99B08-4364-43E5-84ED-DEE0A1B9B655}" dt="2022-08-30T15:53:51.035" v="1007" actId="113"/>
          <ac:spMkLst>
            <pc:docMk/>
            <pc:sldMk cId="1517856406" sldId="297"/>
            <ac:spMk id="6" creationId="{BD6DCA2F-C19F-E018-357D-6D5517122003}"/>
          </ac:spMkLst>
        </pc:spChg>
      </pc:sldChg>
      <pc:sldChg chg="add del">
        <pc:chgData name="Doru Cosofret" userId="6a1ea2109a2d7e8a" providerId="LiveId" clId="{C9D99B08-4364-43E5-84ED-DEE0A1B9B655}" dt="2022-08-30T15:30:52.575" v="743" actId="47"/>
        <pc:sldMkLst>
          <pc:docMk/>
          <pc:sldMk cId="3114320311" sldId="297"/>
        </pc:sldMkLst>
      </pc:sldChg>
      <pc:sldChg chg="addSp modSp add mod modAnim">
        <pc:chgData name="Doru Cosofret" userId="6a1ea2109a2d7e8a" providerId="LiveId" clId="{C9D99B08-4364-43E5-84ED-DEE0A1B9B655}" dt="2022-08-30T19:47:14.239" v="1198" actId="164"/>
        <pc:sldMkLst>
          <pc:docMk/>
          <pc:sldMk cId="2117928332" sldId="298"/>
        </pc:sldMkLst>
        <pc:spChg chg="add mod">
          <ac:chgData name="Doru Cosofret" userId="6a1ea2109a2d7e8a" providerId="LiveId" clId="{C9D99B08-4364-43E5-84ED-DEE0A1B9B655}" dt="2022-08-30T19:40:17.998" v="1162" actId="1076"/>
          <ac:spMkLst>
            <pc:docMk/>
            <pc:sldMk cId="2117928332" sldId="298"/>
            <ac:spMk id="2" creationId="{3E5F0EA9-9351-0635-5D4D-FA0C8BAE30B6}"/>
          </ac:spMkLst>
        </pc:spChg>
        <pc:spChg chg="mod">
          <ac:chgData name="Doru Cosofret" userId="6a1ea2109a2d7e8a" providerId="LiveId" clId="{C9D99B08-4364-43E5-84ED-DEE0A1B9B655}" dt="2022-08-30T19:42:09.223" v="1184" actId="14100"/>
          <ac:spMkLst>
            <pc:docMk/>
            <pc:sldMk cId="2117928332" sldId="298"/>
            <ac:spMk id="3" creationId="{C3E0FD8B-68D6-03C9-AF62-09C9AF1A7BB3}"/>
          </ac:spMkLst>
        </pc:spChg>
        <pc:spChg chg="mod">
          <ac:chgData name="Doru Cosofret" userId="6a1ea2109a2d7e8a" providerId="LiveId" clId="{C9D99B08-4364-43E5-84ED-DEE0A1B9B655}" dt="2022-08-30T19:26:30.786" v="1098" actId="20577"/>
          <ac:spMkLst>
            <pc:docMk/>
            <pc:sldMk cId="2117928332" sldId="298"/>
            <ac:spMk id="6" creationId="{BD6DCA2F-C19F-E018-357D-6D5517122003}"/>
          </ac:spMkLst>
        </pc:spChg>
        <pc:spChg chg="add mod">
          <ac:chgData name="Doru Cosofret" userId="6a1ea2109a2d7e8a" providerId="LiveId" clId="{C9D99B08-4364-43E5-84ED-DEE0A1B9B655}" dt="2022-08-30T19:47:14.239" v="1198" actId="164"/>
          <ac:spMkLst>
            <pc:docMk/>
            <pc:sldMk cId="2117928332" sldId="298"/>
            <ac:spMk id="8" creationId="{179B7450-A63E-1911-AEA2-41F20EF9A6D4}"/>
          </ac:spMkLst>
        </pc:spChg>
        <pc:grpChg chg="add mod">
          <ac:chgData name="Doru Cosofret" userId="6a1ea2109a2d7e8a" providerId="LiveId" clId="{C9D99B08-4364-43E5-84ED-DEE0A1B9B655}" dt="2022-08-30T19:47:14.239" v="1198" actId="164"/>
          <ac:grpSpMkLst>
            <pc:docMk/>
            <pc:sldMk cId="2117928332" sldId="298"/>
            <ac:grpSpMk id="9" creationId="{D812E510-3CDE-F413-1E2E-B6E3E83CE92A}"/>
          </ac:grpSpMkLst>
        </pc:grpChg>
        <pc:picChg chg="add mod">
          <ac:chgData name="Doru Cosofret" userId="6a1ea2109a2d7e8a" providerId="LiveId" clId="{C9D99B08-4364-43E5-84ED-DEE0A1B9B655}" dt="2022-08-30T19:47:14.239" v="1198" actId="164"/>
          <ac:picMkLst>
            <pc:docMk/>
            <pc:sldMk cId="2117928332" sldId="298"/>
            <ac:picMk id="7" creationId="{AFBC67CF-E5E3-5B02-878D-95BD0B3E656C}"/>
          </ac:picMkLst>
        </pc:picChg>
      </pc:sldChg>
      <pc:sldChg chg="addSp modSp add mod modAnim">
        <pc:chgData name="Doru Cosofret" userId="6a1ea2109a2d7e8a" providerId="LiveId" clId="{C9D99B08-4364-43E5-84ED-DEE0A1B9B655}" dt="2022-08-30T20:01:13.241" v="1223" actId="164"/>
        <pc:sldMkLst>
          <pc:docMk/>
          <pc:sldMk cId="3902882828" sldId="299"/>
        </pc:sldMkLst>
        <pc:spChg chg="mod">
          <ac:chgData name="Doru Cosofret" userId="6a1ea2109a2d7e8a" providerId="LiveId" clId="{C9D99B08-4364-43E5-84ED-DEE0A1B9B655}" dt="2022-08-30T19:47:38.635" v="1206" actId="20577"/>
          <ac:spMkLst>
            <pc:docMk/>
            <pc:sldMk cId="3902882828" sldId="299"/>
            <ac:spMk id="3" creationId="{C3E0FD8B-68D6-03C9-AF62-09C9AF1A7BB3}"/>
          </ac:spMkLst>
        </pc:spChg>
        <pc:spChg chg="mod">
          <ac:chgData name="Doru Cosofret" userId="6a1ea2109a2d7e8a" providerId="LiveId" clId="{C9D99B08-4364-43E5-84ED-DEE0A1B9B655}" dt="2022-08-30T19:34:02.649" v="1140" actId="1076"/>
          <ac:spMkLst>
            <pc:docMk/>
            <pc:sldMk cId="3902882828" sldId="299"/>
            <ac:spMk id="4" creationId="{9C86B499-1B3D-AFB9-9AC8-C3D9B9D138B9}"/>
          </ac:spMkLst>
        </pc:spChg>
        <pc:spChg chg="add mod">
          <ac:chgData name="Doru Cosofret" userId="6a1ea2109a2d7e8a" providerId="LiveId" clId="{C9D99B08-4364-43E5-84ED-DEE0A1B9B655}" dt="2022-08-30T19:38:05.072" v="1157" actId="255"/>
          <ac:spMkLst>
            <pc:docMk/>
            <pc:sldMk cId="3902882828" sldId="299"/>
            <ac:spMk id="5" creationId="{270304D6-5914-E48E-633A-8CFF281FC692}"/>
          </ac:spMkLst>
        </pc:spChg>
        <pc:spChg chg="mod">
          <ac:chgData name="Doru Cosofret" userId="6a1ea2109a2d7e8a" providerId="LiveId" clId="{C9D99B08-4364-43E5-84ED-DEE0A1B9B655}" dt="2022-08-30T19:49:05.676" v="1208" actId="108"/>
          <ac:spMkLst>
            <pc:docMk/>
            <pc:sldMk cId="3902882828" sldId="299"/>
            <ac:spMk id="6" creationId="{BD6DCA2F-C19F-E018-357D-6D5517122003}"/>
          </ac:spMkLst>
        </pc:spChg>
        <pc:spChg chg="add mod">
          <ac:chgData name="Doru Cosofret" userId="6a1ea2109a2d7e8a" providerId="LiveId" clId="{C9D99B08-4364-43E5-84ED-DEE0A1B9B655}" dt="2022-08-30T20:01:13.241" v="1223" actId="164"/>
          <ac:spMkLst>
            <pc:docMk/>
            <pc:sldMk cId="3902882828" sldId="299"/>
            <ac:spMk id="9" creationId="{36AC217F-0D36-E07D-EF49-963480DA2C3F}"/>
          </ac:spMkLst>
        </pc:spChg>
        <pc:grpChg chg="add mod">
          <ac:chgData name="Doru Cosofret" userId="6a1ea2109a2d7e8a" providerId="LiveId" clId="{C9D99B08-4364-43E5-84ED-DEE0A1B9B655}" dt="2022-08-30T20:01:13.241" v="1223" actId="164"/>
          <ac:grpSpMkLst>
            <pc:docMk/>
            <pc:sldMk cId="3902882828" sldId="299"/>
            <ac:grpSpMk id="10" creationId="{AA76F0DA-8378-894C-4022-CBC35044E4E4}"/>
          </ac:grpSpMkLst>
        </pc:grpChg>
        <pc:picChg chg="add mod">
          <ac:chgData name="Doru Cosofret" userId="6a1ea2109a2d7e8a" providerId="LiveId" clId="{C9D99B08-4364-43E5-84ED-DEE0A1B9B655}" dt="2022-08-30T20:01:13.241" v="1223" actId="164"/>
          <ac:picMkLst>
            <pc:docMk/>
            <pc:sldMk cId="3902882828" sldId="299"/>
            <ac:picMk id="8" creationId="{E79BDAC7-1AAE-5C8E-607A-88C6BAD7ED0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10/20/2023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10/20/2023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ro-RO" smtClean="0"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8789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10/20/2023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10/20/2023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10/20/2023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10/20/2023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10/20/2023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10/20/2023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10/20/2023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10/20/2023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10/20/2023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10/20/2023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rintech.anmb.ro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nmb.ro/marintech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866" y="776000"/>
            <a:ext cx="9753600" cy="43281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Romanian - Norwegian Strategic Cooperation in Maritime Higher Education for enhancement human capital and knowledge base in field of marine intelligent technologies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4172" y="5194615"/>
            <a:ext cx="7848600" cy="1143000"/>
          </a:xfrm>
        </p:spPr>
        <p:txBody>
          <a:bodyPr>
            <a:normAutofit/>
          </a:bodyPr>
          <a:lstStyle/>
          <a:p>
            <a:r>
              <a:rPr lang="ro-RO" sz="2400" b="1" dirty="0"/>
              <a:t>Acronym: </a:t>
            </a:r>
            <a:r>
              <a:rPr lang="en-US" sz="2400" b="1" dirty="0">
                <a:solidFill>
                  <a:srgbClr val="0070C0"/>
                </a:solidFill>
              </a:rPr>
              <a:t>MARINTECH</a:t>
            </a:r>
          </a:p>
        </p:txBody>
      </p:sp>
      <p:grpSp>
        <p:nvGrpSpPr>
          <p:cNvPr id="4" name="Grupare 3">
            <a:extLst>
              <a:ext uri="{FF2B5EF4-FFF2-40B4-BE49-F238E27FC236}">
                <a16:creationId xmlns:a16="http://schemas.microsoft.com/office/drawing/2014/main" id="{0294D81F-A566-74C7-3426-75AAFE31A697}"/>
              </a:ext>
            </a:extLst>
          </p:cNvPr>
          <p:cNvGrpSpPr/>
          <p:nvPr/>
        </p:nvGrpSpPr>
        <p:grpSpPr>
          <a:xfrm>
            <a:off x="602991" y="296370"/>
            <a:ext cx="10675997" cy="2152924"/>
            <a:chOff x="662131" y="332656"/>
            <a:chExt cx="10675997" cy="2152924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CDF661F0-C065-0D2A-366B-F70443B9F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5899" y="332656"/>
              <a:ext cx="1432229" cy="1637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5AFC2A0C-ADC6-4A40-153B-E02F9B20D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31" y="404664"/>
              <a:ext cx="1967855" cy="1376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ine 6">
              <a:extLst>
                <a:ext uri="{FF2B5EF4-FFF2-40B4-BE49-F238E27FC236}">
                  <a16:creationId xmlns:a16="http://schemas.microsoft.com/office/drawing/2014/main" id="{F80543BC-2476-645C-F664-51C2DF84B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" t="19260" r="8138" b="22391"/>
            <a:stretch>
              <a:fillRect/>
            </a:stretch>
          </p:blipFill>
          <p:spPr bwMode="auto">
            <a:xfrm>
              <a:off x="2998068" y="435472"/>
              <a:ext cx="3505069" cy="148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4683C57F-6651-FB4F-0120-F37FBABB0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00" t="67850" r="71000" b="13251"/>
            <a:stretch/>
          </p:blipFill>
          <p:spPr>
            <a:xfrm>
              <a:off x="6828152" y="506811"/>
              <a:ext cx="2880320" cy="1296144"/>
            </a:xfrm>
            <a:prstGeom prst="rect">
              <a:avLst/>
            </a:prstGeom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324F26CF-5DAC-7712-B3DF-94ABEF7BAE48}"/>
                </a:ext>
              </a:extLst>
            </p:cNvPr>
            <p:cNvSpPr txBox="1"/>
            <p:nvPr/>
          </p:nvSpPr>
          <p:spPr>
            <a:xfrm>
              <a:off x="10126860" y="2060848"/>
              <a:ext cx="115212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o-RO" sz="2400" b="1" dirty="0">
                  <a:latin typeface="Arial Narrow" panose="020B0606020202030204" pitchFamily="34" charset="0"/>
                </a:rPr>
                <a:t>ANMB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940" y="-99392"/>
            <a:ext cx="9753600" cy="13255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O. INTELLECTUAL OUTPUTS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5820" y="3178345"/>
            <a:ext cx="103691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i="1" dirty="0">
                <a:solidFill>
                  <a:srgbClr val="FF0000"/>
                </a:solidFill>
                <a:latin typeface="Open Sans"/>
              </a:rPr>
              <a:t>NTNU - </a:t>
            </a:r>
            <a:r>
              <a:rPr lang="en-US" sz="2400" i="1" dirty="0">
                <a:solidFill>
                  <a:srgbClr val="171717"/>
                </a:solidFill>
                <a:latin typeface="Open Sans"/>
              </a:rPr>
              <a:t>"Practical applications in marine robotics" -</a:t>
            </a:r>
            <a:r>
              <a:rPr lang="ro-RO" sz="2400" i="1" dirty="0">
                <a:solidFill>
                  <a:srgbClr val="171717"/>
                </a:solidFill>
                <a:latin typeface="Open Sans"/>
              </a:rPr>
              <a:t> </a:t>
            </a:r>
            <a:r>
              <a:rPr lang="en-US" sz="2400" i="1" dirty="0">
                <a:solidFill>
                  <a:srgbClr val="171717"/>
                </a:solidFill>
                <a:latin typeface="Open Sans"/>
              </a:rPr>
              <a:t>28 hours/semester (course-14 hours + laboratory-14 hours)</a:t>
            </a:r>
            <a:r>
              <a:rPr lang="ro-RO" sz="2400" i="1" dirty="0">
                <a:solidFill>
                  <a:srgbClr val="171717"/>
                </a:solidFill>
                <a:latin typeface="Open Sans"/>
              </a:rPr>
              <a:t> </a:t>
            </a:r>
            <a:r>
              <a:rPr lang="en-US" sz="2400" i="1" dirty="0">
                <a:solidFill>
                  <a:srgbClr val="171717"/>
                </a:solidFill>
                <a:latin typeface="Open Sans"/>
              </a:rPr>
              <a:t>-</a:t>
            </a:r>
            <a:r>
              <a:rPr lang="ro-RO" sz="2400" i="1" dirty="0">
                <a:solidFill>
                  <a:srgbClr val="171717"/>
                </a:solidFill>
                <a:latin typeface="Open Sans"/>
              </a:rPr>
              <a:t> 4</a:t>
            </a:r>
            <a:r>
              <a:rPr lang="en-US" sz="2400" i="1" dirty="0">
                <a:solidFill>
                  <a:srgbClr val="171717"/>
                </a:solidFill>
                <a:latin typeface="Open Sans"/>
              </a:rPr>
              <a:t> ECTS; </a:t>
            </a:r>
            <a:endParaRPr lang="ro-RO" sz="2400" i="1" dirty="0">
              <a:solidFill>
                <a:srgbClr val="171717"/>
              </a:solidFill>
              <a:latin typeface="Open Sans"/>
            </a:endParaRPr>
          </a:p>
          <a:p>
            <a:endParaRPr lang="ro-RO" sz="2400" i="1" dirty="0">
              <a:solidFill>
                <a:srgbClr val="171717"/>
              </a:solidFill>
              <a:latin typeface="Open Sans"/>
            </a:endParaRPr>
          </a:p>
          <a:p>
            <a:r>
              <a:rPr lang="ro-RO" sz="2400" b="1" i="1" dirty="0">
                <a:solidFill>
                  <a:srgbClr val="FF0000"/>
                </a:solidFill>
                <a:latin typeface="Open Sans"/>
              </a:rPr>
              <a:t>MBNA - </a:t>
            </a:r>
            <a:r>
              <a:rPr lang="en-US" sz="2400" i="1" dirty="0">
                <a:solidFill>
                  <a:srgbClr val="171717"/>
                </a:solidFill>
                <a:latin typeface="Open Sans"/>
              </a:rPr>
              <a:t>"Applications of intelligent technologies in bathymetry and oceanography"-28 hours/semester (course-14 hours + laboratory</a:t>
            </a:r>
            <a:r>
              <a:rPr lang="ro-RO" sz="2400" i="1" dirty="0">
                <a:solidFill>
                  <a:srgbClr val="171717"/>
                </a:solidFill>
                <a:latin typeface="Open Sans"/>
              </a:rPr>
              <a:t> </a:t>
            </a:r>
            <a:r>
              <a:rPr lang="en-US" sz="2400" i="1" dirty="0">
                <a:solidFill>
                  <a:srgbClr val="171717"/>
                </a:solidFill>
                <a:latin typeface="Open Sans"/>
              </a:rPr>
              <a:t>-14 hours)</a:t>
            </a:r>
            <a:r>
              <a:rPr lang="ro-RO" sz="2400" i="1" dirty="0">
                <a:solidFill>
                  <a:srgbClr val="171717"/>
                </a:solidFill>
                <a:latin typeface="Open Sans"/>
              </a:rPr>
              <a:t>  </a:t>
            </a:r>
            <a:r>
              <a:rPr lang="en-US" sz="2400" i="1" dirty="0">
                <a:solidFill>
                  <a:srgbClr val="171717"/>
                </a:solidFill>
                <a:latin typeface="Open Sans"/>
              </a:rPr>
              <a:t>-</a:t>
            </a:r>
            <a:r>
              <a:rPr lang="ro-RO" sz="2400" i="1" dirty="0">
                <a:solidFill>
                  <a:srgbClr val="171717"/>
                </a:solidFill>
                <a:latin typeface="Open Sans"/>
              </a:rPr>
              <a:t> 4</a:t>
            </a:r>
            <a:r>
              <a:rPr lang="en-US" sz="2400" i="1" dirty="0">
                <a:solidFill>
                  <a:srgbClr val="171717"/>
                </a:solidFill>
                <a:latin typeface="Open Sans"/>
              </a:rPr>
              <a:t> ECTS; </a:t>
            </a:r>
            <a:endParaRPr lang="ro-RO" sz="2400" i="1" dirty="0">
              <a:solidFill>
                <a:srgbClr val="171717"/>
              </a:solidFill>
              <a:latin typeface="Open Sans"/>
            </a:endParaRPr>
          </a:p>
          <a:p>
            <a:endParaRPr lang="ro-RO" sz="2400" i="1" dirty="0">
              <a:solidFill>
                <a:srgbClr val="171717"/>
              </a:solidFill>
              <a:latin typeface="Open Sans"/>
            </a:endParaRPr>
          </a:p>
          <a:p>
            <a:r>
              <a:rPr lang="ro-RO" sz="2400" b="1" i="1" dirty="0">
                <a:solidFill>
                  <a:srgbClr val="FF0000"/>
                </a:solidFill>
                <a:latin typeface="Open Sans"/>
              </a:rPr>
              <a:t>NTNU - </a:t>
            </a:r>
            <a:r>
              <a:rPr lang="en-US" sz="2400" i="1" dirty="0">
                <a:solidFill>
                  <a:srgbClr val="171717"/>
                </a:solidFill>
                <a:latin typeface="Open Sans"/>
              </a:rPr>
              <a:t>"Machine learning applications in maritime industry" -28 hours/semester (course-14 hours + laboratory-14 hours)</a:t>
            </a:r>
            <a:r>
              <a:rPr lang="ro-RO" sz="2400" i="1" dirty="0">
                <a:solidFill>
                  <a:srgbClr val="171717"/>
                </a:solidFill>
                <a:latin typeface="Open Sans"/>
              </a:rPr>
              <a:t> </a:t>
            </a:r>
            <a:r>
              <a:rPr lang="en-US" sz="2400" i="1" dirty="0">
                <a:solidFill>
                  <a:srgbClr val="171717"/>
                </a:solidFill>
                <a:latin typeface="Open Sans"/>
              </a:rPr>
              <a:t>-</a:t>
            </a:r>
            <a:r>
              <a:rPr lang="ro-RO" sz="2400" i="1" dirty="0">
                <a:solidFill>
                  <a:srgbClr val="171717"/>
                </a:solidFill>
                <a:latin typeface="Open Sans"/>
              </a:rPr>
              <a:t> 4</a:t>
            </a:r>
            <a:r>
              <a:rPr lang="en-US" sz="2400" i="1" dirty="0">
                <a:solidFill>
                  <a:srgbClr val="171717"/>
                </a:solidFill>
                <a:latin typeface="Open Sans"/>
              </a:rPr>
              <a:t> ECTS. </a:t>
            </a: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0AE70E16-E492-8478-C085-DDF59B1F37E0}"/>
              </a:ext>
            </a:extLst>
          </p:cNvPr>
          <p:cNvSpPr txBox="1"/>
          <p:nvPr/>
        </p:nvSpPr>
        <p:spPr>
          <a:xfrm>
            <a:off x="621804" y="1440803"/>
            <a:ext cx="1036915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/>
            <a:r>
              <a:rPr lang="fr-FR" sz="2400" b="0" i="1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O1: “Innovative common curriculum for course modules on marine intelligent technologies: „Intelligent technologies applications in maritime industry„</a:t>
            </a:r>
            <a:endParaRPr lang="ro-RO" sz="2400" b="0" i="1" dirty="0">
              <a:solidFill>
                <a:srgbClr val="171717"/>
              </a:solidFill>
              <a:effectLst/>
              <a:latin typeface="Open Sans" panose="020B0606030504020204" pitchFamily="34" charset="0"/>
            </a:endParaRPr>
          </a:p>
          <a:p>
            <a:pPr marL="719138" indent="-719138" algn="just">
              <a:spcBef>
                <a:spcPts val="1200"/>
              </a:spcBef>
            </a:pPr>
            <a:r>
              <a:rPr lang="ro-RO" sz="2400" b="1" i="1" u="sng" dirty="0">
                <a:solidFill>
                  <a:srgbClr val="0070C0"/>
                </a:solidFill>
                <a:latin typeface="Open Sans" panose="020B0606030504020204" pitchFamily="34" charset="0"/>
              </a:rPr>
              <a:t>The course modules: </a:t>
            </a:r>
            <a:endParaRPr lang="ro-RO" sz="2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C86B499-1B3D-AFB9-9AC8-C3D9B9D13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836" y="188640"/>
            <a:ext cx="9706098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u="sng" dirty="0">
                <a:solidFill>
                  <a:srgbClr val="0070C0"/>
                </a:solidFill>
                <a:latin typeface="Open Sans" panose="020B0606030504020204" pitchFamily="34" charset="0"/>
              </a:rPr>
              <a:t>Program of the course</a:t>
            </a:r>
            <a:r>
              <a:rPr lang="en-US" sz="2800" u="sng" dirty="0">
                <a:solidFill>
                  <a:srgbClr val="171717"/>
                </a:solidFill>
                <a:latin typeface="Open Sans" panose="020B0606030504020204" pitchFamily="34" charset="0"/>
              </a:rPr>
              <a:t>:</a:t>
            </a:r>
            <a:r>
              <a:rPr lang="ro-RO" sz="2800" u="sng" dirty="0">
                <a:solidFill>
                  <a:srgbClr val="171717"/>
                </a:solidFill>
                <a:latin typeface="Open Sans" panose="020B0606030504020204" pitchFamily="34" charset="0"/>
              </a:rPr>
              <a:t> </a:t>
            </a:r>
            <a:r>
              <a:rPr lang="fr-FR" sz="2400" b="0" i="1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 </a:t>
            </a:r>
            <a:endParaRPr lang="ro-RO" sz="2400" b="0" i="1" dirty="0">
              <a:solidFill>
                <a:srgbClr val="171717"/>
              </a:solidFill>
              <a:effectLst/>
              <a:latin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fr-FR" sz="2400" b="1" i="1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„Intelligent technologies applications in maritime industry"</a:t>
            </a:r>
            <a:endParaRPr lang="ro-RO" sz="2400" b="1" i="1" dirty="0">
              <a:solidFill>
                <a:srgbClr val="171717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BD6DCA2F-C19F-E018-357D-6D5517122003}"/>
              </a:ext>
            </a:extLst>
          </p:cNvPr>
          <p:cNvSpPr txBox="1"/>
          <p:nvPr/>
        </p:nvSpPr>
        <p:spPr>
          <a:xfrm>
            <a:off x="362285" y="1196752"/>
            <a:ext cx="10916704" cy="527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in the first week of April</a:t>
            </a:r>
            <a:r>
              <a:rPr lang="ro-RO" sz="22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2023</a:t>
            </a:r>
            <a:r>
              <a:rPr lang="en-US" sz="22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- physical mobility</a:t>
            </a:r>
            <a:r>
              <a:rPr lang="ro-RO" sz="2200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- NTNU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marL="342900">
              <a:spcBef>
                <a:spcPts val="600"/>
              </a:spcBef>
            </a:pPr>
            <a:r>
              <a:rPr lang="ro-RO" sz="2200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	</a:t>
            </a:r>
            <a:r>
              <a:rPr lang="en-US" sz="2000" b="0" i="1" dirty="0">
                <a:effectLst/>
                <a:latin typeface="Open Sans" panose="020B0606030504020204" pitchFamily="34" charset="0"/>
              </a:rPr>
              <a:t>- "Practical applications in marine robotics" module: 6 hours lecture + 14 hours laboratory;</a:t>
            </a:r>
          </a:p>
          <a:p>
            <a:pPr marL="342900">
              <a:spcBef>
                <a:spcPts val="600"/>
              </a:spcBef>
            </a:pPr>
            <a:r>
              <a:rPr lang="ro-RO" sz="2000" b="0" i="1" dirty="0">
                <a:effectLst/>
                <a:latin typeface="Open Sans" panose="020B0606030504020204" pitchFamily="34" charset="0"/>
              </a:rPr>
              <a:t>	</a:t>
            </a:r>
            <a:r>
              <a:rPr lang="en-US" sz="2000" b="0" i="1" dirty="0">
                <a:effectLst/>
                <a:latin typeface="Open Sans" panose="020B0606030504020204" pitchFamily="34" charset="0"/>
              </a:rPr>
              <a:t>- "Machine learning applications in the maritime industry" module: 6 hours lecture + 14 hours laboratory;</a:t>
            </a:r>
            <a:endParaRPr lang="ro-RO" sz="2000" b="0" i="1" dirty="0">
              <a:effectLst/>
              <a:latin typeface="Open Sans" panose="020B0606030504020204" pitchFamily="34" charset="0"/>
            </a:endParaRPr>
          </a:p>
          <a:p>
            <a:pPr marL="6858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i="1" dirty="0">
                <a:solidFill>
                  <a:srgbClr val="FF0000"/>
                </a:solidFill>
                <a:latin typeface="Open Sans" panose="020B0606030504020204" pitchFamily="34" charset="0"/>
              </a:rPr>
              <a:t>in the second week of April</a:t>
            </a:r>
            <a:r>
              <a:rPr lang="ro-RO" sz="2200" i="1" dirty="0">
                <a:solidFill>
                  <a:srgbClr val="FF0000"/>
                </a:solidFill>
                <a:latin typeface="Open Sans" panose="020B0606030504020204" pitchFamily="34" charset="0"/>
              </a:rPr>
              <a:t> 2023</a:t>
            </a:r>
            <a:r>
              <a:rPr lang="en-US" sz="2200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ro-RO" sz="2200" i="1" dirty="0">
                <a:solidFill>
                  <a:srgbClr val="0070C0"/>
                </a:solidFill>
                <a:latin typeface="Open Sans" panose="020B0606030504020204" pitchFamily="34" charset="0"/>
              </a:rPr>
              <a:t>- virtual mobility (</a:t>
            </a:r>
            <a:r>
              <a:rPr lang="en-US" sz="2200" i="1" dirty="0">
                <a:solidFill>
                  <a:srgbClr val="0070C0"/>
                </a:solidFill>
                <a:latin typeface="Open Sans" panose="020B0606030504020204" pitchFamily="34" charset="0"/>
              </a:rPr>
              <a:t>via VTP</a:t>
            </a:r>
            <a:r>
              <a:rPr lang="ro-RO" sz="2200" i="1" dirty="0">
                <a:solidFill>
                  <a:srgbClr val="0070C0"/>
                </a:solidFill>
                <a:latin typeface="Open Sans" panose="020B0606030504020204" pitchFamily="34" charset="0"/>
              </a:rPr>
              <a:t>)</a:t>
            </a:r>
          </a:p>
          <a:p>
            <a:pPr marL="342900">
              <a:spcBef>
                <a:spcPts val="600"/>
              </a:spcBef>
            </a:pPr>
            <a:r>
              <a:rPr lang="ro-RO" sz="2000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	</a:t>
            </a:r>
            <a:r>
              <a:rPr lang="en-US" sz="2000" b="0" i="1" dirty="0">
                <a:effectLst/>
                <a:latin typeface="Open Sans" panose="020B0606030504020204" pitchFamily="34" charset="0"/>
              </a:rPr>
              <a:t>- "Practical applications in marine robotics" module: </a:t>
            </a:r>
            <a:r>
              <a:rPr lang="ro-RO" sz="2000" b="0" i="1" dirty="0">
                <a:effectLst/>
                <a:latin typeface="Open Sans" panose="020B0606030504020204" pitchFamily="34" charset="0"/>
              </a:rPr>
              <a:t>8</a:t>
            </a:r>
            <a:r>
              <a:rPr lang="en-US" sz="2000" b="0" i="1" dirty="0">
                <a:effectLst/>
                <a:latin typeface="Open Sans" panose="020B0606030504020204" pitchFamily="34" charset="0"/>
              </a:rPr>
              <a:t> hours lecture</a:t>
            </a:r>
          </a:p>
          <a:p>
            <a:pPr marL="342900">
              <a:spcBef>
                <a:spcPts val="600"/>
              </a:spcBef>
            </a:pPr>
            <a:r>
              <a:rPr lang="ro-RO" sz="2000" b="0" i="1" dirty="0">
                <a:effectLst/>
                <a:latin typeface="Open Sans" panose="020B0606030504020204" pitchFamily="34" charset="0"/>
              </a:rPr>
              <a:t>	</a:t>
            </a:r>
            <a:r>
              <a:rPr lang="en-US" sz="2000" b="0" i="1" dirty="0">
                <a:effectLst/>
                <a:latin typeface="Open Sans" panose="020B0606030504020204" pitchFamily="34" charset="0"/>
              </a:rPr>
              <a:t>- "Machine learning applications in the maritime industry" module: </a:t>
            </a:r>
            <a:r>
              <a:rPr lang="ro-RO" sz="2000" b="0" i="1" dirty="0">
                <a:effectLst/>
                <a:latin typeface="Open Sans" panose="020B0606030504020204" pitchFamily="34" charset="0"/>
              </a:rPr>
              <a:t>8</a:t>
            </a:r>
            <a:r>
              <a:rPr lang="en-US" sz="2000" b="0" i="1" dirty="0">
                <a:effectLst/>
                <a:latin typeface="Open Sans" panose="020B0606030504020204" pitchFamily="34" charset="0"/>
              </a:rPr>
              <a:t> hours lecture</a:t>
            </a:r>
            <a:r>
              <a:rPr lang="ro-RO" sz="2000" b="0" i="1" dirty="0">
                <a:effectLst/>
                <a:latin typeface="Open Sans" panose="020B0606030504020204" pitchFamily="34" charset="0"/>
              </a:rPr>
              <a:t>.</a:t>
            </a:r>
          </a:p>
          <a:p>
            <a:pPr marL="6858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i="1" dirty="0">
                <a:solidFill>
                  <a:srgbClr val="FF0000"/>
                </a:solidFill>
                <a:latin typeface="Open Sans" panose="020B0606030504020204" pitchFamily="34" charset="0"/>
              </a:rPr>
              <a:t>in the </a:t>
            </a:r>
            <a:r>
              <a:rPr lang="ro-RO" sz="2200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first</a:t>
            </a:r>
            <a:r>
              <a:rPr lang="en-US" sz="2200" i="1" dirty="0">
                <a:solidFill>
                  <a:srgbClr val="FF0000"/>
                </a:solidFill>
                <a:latin typeface="Open Sans" panose="020B0606030504020204" pitchFamily="34" charset="0"/>
              </a:rPr>
              <a:t> week of </a:t>
            </a:r>
            <a:r>
              <a:rPr lang="ro-RO" sz="2200" i="1" dirty="0">
                <a:solidFill>
                  <a:srgbClr val="FF0000"/>
                </a:solidFill>
                <a:latin typeface="Open Sans" panose="020B0606030504020204" pitchFamily="34" charset="0"/>
              </a:rPr>
              <a:t>May 2023</a:t>
            </a:r>
            <a:r>
              <a:rPr lang="en-US" sz="2200" i="1" dirty="0">
                <a:solidFill>
                  <a:srgbClr val="0070C0"/>
                </a:solidFill>
                <a:latin typeface="Open Sans" panose="020B0606030504020204" pitchFamily="34" charset="0"/>
              </a:rPr>
              <a:t> </a:t>
            </a:r>
            <a:r>
              <a:rPr lang="ro-RO" sz="2200" i="1" dirty="0">
                <a:solidFill>
                  <a:srgbClr val="0070C0"/>
                </a:solidFill>
                <a:latin typeface="Open Sans" panose="020B0606030504020204" pitchFamily="34" charset="0"/>
              </a:rPr>
              <a:t>-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physical mobility</a:t>
            </a:r>
            <a:r>
              <a:rPr lang="ro-RO" sz="2200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– MBNA</a:t>
            </a:r>
          </a:p>
          <a:p>
            <a:pPr marL="342900">
              <a:spcBef>
                <a:spcPts val="600"/>
              </a:spcBef>
            </a:pPr>
            <a:r>
              <a:rPr lang="ro-RO" sz="2200" i="1" dirty="0">
                <a:solidFill>
                  <a:srgbClr val="0070C0"/>
                </a:solidFill>
                <a:latin typeface="Open Sans" panose="020B0606030504020204" pitchFamily="34" charset="0"/>
              </a:rPr>
              <a:t>	- </a:t>
            </a:r>
            <a:r>
              <a:rPr lang="en-US" sz="2000" b="0" i="1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"Applications of intelligent technologies in bathymetry and oceanography„</a:t>
            </a:r>
            <a:r>
              <a:rPr lang="ro-RO" sz="2000" b="0" i="1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 module: </a:t>
            </a:r>
            <a:r>
              <a:rPr lang="ro-RO" sz="2000" i="1" dirty="0">
                <a:solidFill>
                  <a:srgbClr val="171717"/>
                </a:solidFill>
                <a:latin typeface="Open Sans" panose="020B0606030504020204" pitchFamily="34" charset="0"/>
              </a:rPr>
              <a:t> 14 </a:t>
            </a:r>
            <a:r>
              <a:rPr lang="en-US" sz="2000" b="0" i="1" dirty="0">
                <a:effectLst/>
                <a:latin typeface="Open Sans" panose="020B0606030504020204" pitchFamily="34" charset="0"/>
              </a:rPr>
              <a:t>hours lecture + 14 hours laboratory;</a:t>
            </a:r>
            <a:endParaRPr lang="ro-RO" sz="2000" b="0" i="1" dirty="0">
              <a:solidFill>
                <a:srgbClr val="171717"/>
              </a:solidFill>
              <a:effectLst/>
              <a:latin typeface="Open Sans" panose="020B0606030504020204" pitchFamily="34" charset="0"/>
            </a:endParaRPr>
          </a:p>
          <a:p>
            <a:pPr marL="6858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o-RO" sz="22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i</a:t>
            </a:r>
            <a:r>
              <a:rPr lang="en-US" sz="2200" i="1" dirty="0">
                <a:solidFill>
                  <a:srgbClr val="FF0000"/>
                </a:solidFill>
                <a:latin typeface="Open Sans" panose="020B0606030504020204" pitchFamily="34" charset="0"/>
              </a:rPr>
              <a:t>n the third week of </a:t>
            </a:r>
            <a:r>
              <a:rPr lang="ro-RO" sz="2200" i="1" dirty="0">
                <a:solidFill>
                  <a:srgbClr val="FF0000"/>
                </a:solidFill>
                <a:latin typeface="Open Sans" panose="020B0606030504020204" pitchFamily="34" charset="0"/>
              </a:rPr>
              <a:t>May 2023 </a:t>
            </a:r>
            <a:r>
              <a:rPr lang="ro-RO" sz="2200" i="1" dirty="0">
                <a:solidFill>
                  <a:srgbClr val="0070C0"/>
                </a:solidFill>
                <a:latin typeface="Open Sans" panose="020B0606030504020204" pitchFamily="34" charset="0"/>
              </a:rPr>
              <a:t>- </a:t>
            </a:r>
            <a:r>
              <a:rPr lang="en-US" sz="2200" i="1" dirty="0">
                <a:solidFill>
                  <a:srgbClr val="0070C0"/>
                </a:solidFill>
                <a:latin typeface="Open Sans" panose="020B0606030504020204" pitchFamily="34" charset="0"/>
              </a:rPr>
              <a:t> </a:t>
            </a:r>
            <a:r>
              <a:rPr lang="en-US" sz="2000" i="1" dirty="0">
                <a:solidFill>
                  <a:srgbClr val="0070C0"/>
                </a:solidFill>
                <a:latin typeface="Open Sans" panose="020B0606030504020204" pitchFamily="34" charset="0"/>
              </a:rPr>
              <a:t>the evaluation of students - in the virtual environment, based on a grid questionnaire, jointly developed by both partners, </a:t>
            </a:r>
            <a:r>
              <a:rPr lang="ro-RO" sz="2000" i="1" dirty="0">
                <a:solidFill>
                  <a:srgbClr val="0070C0"/>
                </a:solidFill>
                <a:latin typeface="Open Sans" panose="020B0606030504020204" pitchFamily="34" charset="0"/>
              </a:rPr>
              <a:t>via</a:t>
            </a:r>
            <a:r>
              <a:rPr lang="en-US" sz="2000" i="1" dirty="0">
                <a:solidFill>
                  <a:srgbClr val="0070C0"/>
                </a:solidFill>
                <a:latin typeface="Open Sans" panose="020B0606030504020204" pitchFamily="34" charset="0"/>
              </a:rPr>
              <a:t> VTP- platform.</a:t>
            </a:r>
            <a:endParaRPr lang="ro-RO" sz="2000" i="1" dirty="0">
              <a:solidFill>
                <a:srgbClr val="0070C0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8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046" y="-171400"/>
            <a:ext cx="9753600" cy="13255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O. INTELLECTUAL OUTPUTS</a:t>
            </a:r>
          </a:p>
        </p:txBody>
      </p:sp>
      <p:sp>
        <p:nvSpPr>
          <p:cNvPr id="3" name="Rectangle 2"/>
          <p:cNvSpPr/>
          <p:nvPr/>
        </p:nvSpPr>
        <p:spPr>
          <a:xfrm>
            <a:off x="912122" y="2217960"/>
            <a:ext cx="1065489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i="1" dirty="0">
              <a:solidFill>
                <a:srgbClr val="171717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  <a:latin typeface="Open Sans"/>
              </a:rPr>
              <a:t>1 virtual advanced distributed learning platform </a:t>
            </a:r>
            <a:r>
              <a:rPr lang="en-US" sz="2000" i="1" dirty="0">
                <a:solidFill>
                  <a:srgbClr val="171717"/>
                </a:solidFill>
                <a:latin typeface="Open Sans"/>
              </a:rPr>
              <a:t>for sharing the course content to the students for specific course developed in O1 (course materials, video-tutorial, digital resources); </a:t>
            </a:r>
            <a:endParaRPr lang="ro-RO" sz="2000" i="1" dirty="0">
              <a:solidFill>
                <a:srgbClr val="171717"/>
              </a:solidFill>
              <a:latin typeface="Open Sans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  <a:latin typeface="Open Sans"/>
              </a:rPr>
              <a:t>1 virtual collaborative e-campus for teachers and researchers</a:t>
            </a:r>
            <a:r>
              <a:rPr lang="en-US" sz="2000" i="1" dirty="0">
                <a:solidFill>
                  <a:srgbClr val="171717"/>
                </a:solidFill>
                <a:latin typeface="Open Sans"/>
              </a:rPr>
              <a:t>, where the academics to be connected peer-to-peer with their colleagues in the partner campuses, by forum dialogue, sharing the teaching practices results in the marine intelligent technologies area of knowledge; </a:t>
            </a:r>
            <a:endParaRPr lang="ro-RO" sz="2000" i="1" dirty="0">
              <a:solidFill>
                <a:srgbClr val="171717"/>
              </a:solidFill>
              <a:latin typeface="Open Sans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  <a:latin typeface="Open Sans"/>
              </a:rPr>
              <a:t>1 virtual e-section dedicated to promot</a:t>
            </a:r>
            <a:r>
              <a:rPr lang="ro-RO" sz="2400" i="1" dirty="0" err="1">
                <a:solidFill>
                  <a:srgbClr val="0070C0"/>
                </a:solidFill>
                <a:latin typeface="Open Sans"/>
              </a:rPr>
              <a:t>ing</a:t>
            </a:r>
            <a:r>
              <a:rPr lang="en-US" sz="2400" i="1" dirty="0">
                <a:solidFill>
                  <a:srgbClr val="0070C0"/>
                </a:solidFill>
                <a:latin typeface="Open Sans"/>
              </a:rPr>
              <a:t> the infrastructure facilities </a:t>
            </a:r>
            <a:r>
              <a:rPr lang="en-US" sz="2000" i="1" dirty="0">
                <a:solidFill>
                  <a:srgbClr val="171717"/>
                </a:solidFill>
                <a:latin typeface="Open Sans"/>
              </a:rPr>
              <a:t>where each partner will be able to provide information about the own didactic infrastructure and the conditions under which laboratories and infrastructure could be available for interested persons/researching groups, among the partners. </a:t>
            </a:r>
            <a:endParaRPr lang="ro-RO" sz="2000" i="1" dirty="0">
              <a:solidFill>
                <a:srgbClr val="171717"/>
              </a:solidFill>
              <a:latin typeface="Open Sans"/>
            </a:endParaRPr>
          </a:p>
          <a:p>
            <a:endParaRPr lang="ro-RO" i="1" dirty="0">
              <a:solidFill>
                <a:srgbClr val="171717"/>
              </a:solidFill>
              <a:latin typeface="Open Sans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6E84CE9C-5940-2588-F1D0-E7AB76D6FC76}"/>
              </a:ext>
            </a:extLst>
          </p:cNvPr>
          <p:cNvSpPr txBox="1"/>
          <p:nvPr/>
        </p:nvSpPr>
        <p:spPr>
          <a:xfrm>
            <a:off x="981844" y="1412776"/>
            <a:ext cx="10441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indent="-627063"/>
            <a:r>
              <a:rPr lang="en-US" sz="2400" b="0" i="1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O2: “Virtual training platform on robotics and marine intelligent technologies”</a:t>
            </a:r>
            <a:endParaRPr lang="ro-RO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6E84CE9C-5940-2588-F1D0-E7AB76D6FC76}"/>
              </a:ext>
            </a:extLst>
          </p:cNvPr>
          <p:cNvSpPr txBox="1"/>
          <p:nvPr/>
        </p:nvSpPr>
        <p:spPr>
          <a:xfrm>
            <a:off x="683668" y="332656"/>
            <a:ext cx="10441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indent="-627063"/>
            <a:r>
              <a:rPr lang="en-US" sz="2400" b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Virtual training platform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o-RO" sz="2400" b="0" i="1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                        </a:t>
            </a:r>
            <a:r>
              <a:rPr lang="ro-RO" sz="2400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https://marintech.anmb.ro/</a:t>
            </a:r>
            <a:endParaRPr lang="ro-RO" sz="2400" b="0" i="1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marL="627063" indent="-627063"/>
            <a:endParaRPr lang="ro-RO" sz="2400" dirty="0">
              <a:solidFill>
                <a:srgbClr val="0070C0"/>
              </a:solidFill>
            </a:endParaRPr>
          </a:p>
        </p:txBody>
      </p:sp>
      <p:sp>
        <p:nvSpPr>
          <p:cNvPr id="5" name="Săgeată: dreapta 4">
            <a:extLst>
              <a:ext uri="{FF2B5EF4-FFF2-40B4-BE49-F238E27FC236}">
                <a16:creationId xmlns:a16="http://schemas.microsoft.com/office/drawing/2014/main" id="{3B72C23F-7962-9DBD-C616-9C36366D148D}"/>
              </a:ext>
            </a:extLst>
          </p:cNvPr>
          <p:cNvSpPr/>
          <p:nvPr/>
        </p:nvSpPr>
        <p:spPr>
          <a:xfrm>
            <a:off x="4798268" y="388114"/>
            <a:ext cx="1368152" cy="36004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83E61B3A-5FEA-FCB6-161E-8FC2B1572C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49" r="2532"/>
          <a:stretch/>
        </p:blipFill>
        <p:spPr>
          <a:xfrm>
            <a:off x="549796" y="855634"/>
            <a:ext cx="10688116" cy="603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334" y="-227345"/>
            <a:ext cx="9753600" cy="13255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O. INTELLECTUAL OUTPUTS </a:t>
            </a: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76C23199-E541-374C-FB2C-D93F8C17EEE4}"/>
              </a:ext>
            </a:extLst>
          </p:cNvPr>
          <p:cNvSpPr txBox="1"/>
          <p:nvPr/>
        </p:nvSpPr>
        <p:spPr>
          <a:xfrm>
            <a:off x="957250" y="1344344"/>
            <a:ext cx="10334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O5: "Dissemination: joint research papers"</a:t>
            </a:r>
            <a:endParaRPr lang="ro-RO" sz="2800" dirty="0"/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4B30AE00-A990-BFDE-D06E-357668D2A2E0}"/>
              </a:ext>
            </a:extLst>
          </p:cNvPr>
          <p:cNvSpPr txBox="1"/>
          <p:nvPr/>
        </p:nvSpPr>
        <p:spPr>
          <a:xfrm>
            <a:off x="552522" y="2060848"/>
            <a:ext cx="11017224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srgbClr val="0070C0"/>
                </a:solidFill>
                <a:latin typeface="Open Sans" panose="020B0606030504020204" pitchFamily="34" charset="0"/>
              </a:rPr>
              <a:t>setting up a dedicated project webpage</a:t>
            </a:r>
            <a:r>
              <a:rPr lang="ro-RO" sz="2400" i="1" dirty="0">
                <a:solidFill>
                  <a:srgbClr val="171717"/>
                </a:solidFill>
                <a:latin typeface="Open Sans" panose="020B0606030504020204" pitchFamily="34" charset="0"/>
              </a:rPr>
              <a:t>.     </a:t>
            </a:r>
            <a:endParaRPr lang="ro-RO" sz="2400" i="1" dirty="0">
              <a:solidFill>
                <a:srgbClr val="0070C0"/>
              </a:solidFill>
              <a:latin typeface="Open Sans" panose="020B0606030504020204" pitchFamily="34" charset="0"/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srgbClr val="0070C0"/>
                </a:solidFill>
                <a:latin typeface="Open Sans" panose="020B0606030504020204" pitchFamily="34" charset="0"/>
              </a:rPr>
              <a:t>a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minimum of 2 joint articles to peer-reviewed journals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. </a:t>
            </a:r>
            <a:endParaRPr lang="ro-RO" sz="2400" b="0" i="1" dirty="0">
              <a:solidFill>
                <a:srgbClr val="171717"/>
              </a:solidFill>
              <a:effectLst/>
              <a:latin typeface="Open Sans" panose="020B0606030504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ro-RO" sz="2400" i="1" dirty="0">
                <a:solidFill>
                  <a:srgbClr val="171717"/>
                </a:solidFill>
                <a:latin typeface="Open Sans" panose="020B0606030504020204" pitchFamily="34" charset="0"/>
              </a:rPr>
              <a:t>	</a:t>
            </a:r>
            <a:r>
              <a:rPr lang="ro-RO" sz="2400" b="0" i="1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T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he topics of the articles: </a:t>
            </a:r>
            <a:endParaRPr lang="ro-RO" sz="2400" b="0" i="1" dirty="0">
              <a:solidFill>
                <a:srgbClr val="171717"/>
              </a:solidFill>
              <a:effectLst/>
              <a:latin typeface="Open Sans" panose="020B0606030504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ro-RO" sz="2400" i="1" dirty="0">
                <a:solidFill>
                  <a:srgbClr val="171717"/>
                </a:solidFill>
                <a:latin typeface="Open Sans" panose="020B0606030504020204" pitchFamily="34" charset="0"/>
              </a:rPr>
              <a:t>	- 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applications of intelligent technologies in the field of the maritime industry, </a:t>
            </a:r>
            <a:endParaRPr lang="ro-RO" sz="2400" b="0" i="1" dirty="0">
              <a:solidFill>
                <a:srgbClr val="171717"/>
              </a:solidFill>
              <a:effectLst/>
              <a:latin typeface="Open Sans" panose="020B0606030504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ro-RO" sz="2400" i="1" dirty="0">
                <a:solidFill>
                  <a:srgbClr val="171717"/>
                </a:solidFill>
                <a:latin typeface="Open Sans" panose="020B0606030504020204" pitchFamily="34" charset="0"/>
              </a:rPr>
              <a:t>	- 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digital and innovative teaching/learning/assessment methods applicable in the field of marine intelligent technologies, methods implemented and evaluated within the project.</a:t>
            </a:r>
            <a:endParaRPr lang="ro-RO" sz="2400" i="1" dirty="0">
              <a:solidFill>
                <a:srgbClr val="171717"/>
              </a:solidFill>
              <a:latin typeface="Open Sans" panose="020B0606030504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o-RO" sz="2400" i="1" dirty="0">
                <a:solidFill>
                  <a:srgbClr val="0070C0"/>
                </a:solidFill>
                <a:latin typeface="Open Sans" panose="020B0606030504020204" pitchFamily="34" charset="0"/>
              </a:rPr>
              <a:t>the </a:t>
            </a:r>
            <a:r>
              <a:rPr lang="en-US" sz="2400" i="1" dirty="0">
                <a:solidFill>
                  <a:srgbClr val="0070C0"/>
                </a:solidFill>
                <a:latin typeface="Open Sans" panose="020B0606030504020204" pitchFamily="34" charset="0"/>
              </a:rPr>
              <a:t>articles in newspapers, magazines, press releases and conferences.</a:t>
            </a:r>
            <a:endParaRPr lang="ro-RO" sz="2400" i="1" dirty="0">
              <a:solidFill>
                <a:srgbClr val="0070C0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tăText 6">
            <a:extLst>
              <a:ext uri="{FF2B5EF4-FFF2-40B4-BE49-F238E27FC236}">
                <a16:creationId xmlns:a16="http://schemas.microsoft.com/office/drawing/2014/main" id="{4B30AE00-A990-BFDE-D06E-357668D2A2E0}"/>
              </a:ext>
            </a:extLst>
          </p:cNvPr>
          <p:cNvSpPr txBox="1"/>
          <p:nvPr/>
        </p:nvSpPr>
        <p:spPr>
          <a:xfrm>
            <a:off x="837828" y="173831"/>
            <a:ext cx="11017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Open Sans" panose="020B0606030504020204" pitchFamily="34" charset="0"/>
              </a:rPr>
              <a:t>Project webpage</a:t>
            </a:r>
            <a:r>
              <a:rPr lang="ro-RO" sz="2400" b="1" dirty="0">
                <a:solidFill>
                  <a:srgbClr val="171717"/>
                </a:solidFill>
                <a:latin typeface="Open Sans" panose="020B0606030504020204" pitchFamily="34" charset="0"/>
              </a:rPr>
              <a:t>                     </a:t>
            </a:r>
            <a:r>
              <a:rPr lang="ro-RO" sz="2400" i="1" dirty="0">
                <a:solidFill>
                  <a:srgbClr val="0070C0"/>
                </a:solidFill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https://www.anmb.ro/marintech/</a:t>
            </a:r>
            <a:endParaRPr lang="ro-RO" sz="2400" i="1" dirty="0">
              <a:solidFill>
                <a:srgbClr val="0070C0"/>
              </a:solidFill>
              <a:latin typeface="Open Sans" panose="020B0606030504020204" pitchFamily="34" charset="0"/>
            </a:endParaRPr>
          </a:p>
        </p:txBody>
      </p:sp>
      <p:sp>
        <p:nvSpPr>
          <p:cNvPr id="5" name="Săgeată: dreapta 4">
            <a:extLst>
              <a:ext uri="{FF2B5EF4-FFF2-40B4-BE49-F238E27FC236}">
                <a16:creationId xmlns:a16="http://schemas.microsoft.com/office/drawing/2014/main" id="{0134FC3B-A46E-17B5-FA85-BF58FED6BA5C}"/>
              </a:ext>
            </a:extLst>
          </p:cNvPr>
          <p:cNvSpPr/>
          <p:nvPr/>
        </p:nvSpPr>
        <p:spPr>
          <a:xfrm>
            <a:off x="3574132" y="224644"/>
            <a:ext cx="1167262" cy="36004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/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67055EE0-A41C-0983-75FE-D6A9BA6EF0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51" r="1000" b="5900"/>
          <a:stretch/>
        </p:blipFill>
        <p:spPr>
          <a:xfrm>
            <a:off x="950912" y="764704"/>
            <a:ext cx="1018406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6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69876" y="379118"/>
            <a:ext cx="9777806" cy="1142999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C. LEARNING/TEACHING/TRAINING ACTIVITIES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F047739-0ECA-1F73-35A5-3CC98DD26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788" y="1635242"/>
            <a:ext cx="10729192" cy="48436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ro-RO" sz="2400" dirty="0">
                <a:solidFill>
                  <a:srgbClr val="0070C0"/>
                </a:solidFill>
                <a:latin typeface="inherit"/>
              </a:rPr>
              <a:t>T</a:t>
            </a:r>
            <a:r>
              <a:rPr kumimoji="0" lang="ro-RO" altLang="ro-RO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inherit"/>
              </a:rPr>
              <a:t>he purpose of these activities: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o-RO" altLang="ro-RO" sz="2400" dirty="0">
                <a:solidFill>
                  <a:srgbClr val="0070C0"/>
                </a:solidFill>
                <a:latin typeface="inherit"/>
              </a:rPr>
              <a:t> </a:t>
            </a:r>
            <a:r>
              <a:rPr lang="en-US" altLang="ro-RO" sz="2400" dirty="0">
                <a:solidFill>
                  <a:srgbClr val="0070C0"/>
                </a:solidFill>
                <a:latin typeface="inherit"/>
              </a:rPr>
              <a:t> to improve the innovative learning/teaching practices and tools in the marine intelligent technologies area;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altLang="ro-RO" sz="2400" dirty="0">
                <a:solidFill>
                  <a:srgbClr val="0070C0"/>
                </a:solidFill>
                <a:latin typeface="inherit"/>
              </a:rPr>
              <a:t>to allow students and teachers to work together in multinational and multidisciplinary groups;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altLang="ro-RO" sz="2400" dirty="0">
                <a:solidFill>
                  <a:srgbClr val="0070C0"/>
                </a:solidFill>
                <a:latin typeface="inherit"/>
              </a:rPr>
              <a:t>to allow exchanges of experiences and good practices on teaching methods, content, and new curricular approaches between academic staff,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altLang="ro-RO" sz="2400" dirty="0">
                <a:solidFill>
                  <a:srgbClr val="0070C0"/>
                </a:solidFill>
                <a:latin typeface="inherit"/>
              </a:rPr>
              <a:t>to test innovative teaching methods that will be applied in the course modules of intelligent technologies applications in the maritime industry;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altLang="ro-RO" sz="2400" dirty="0">
                <a:solidFill>
                  <a:srgbClr val="0070C0"/>
                </a:solidFill>
                <a:latin typeface="inherit"/>
              </a:rPr>
              <a:t>to provide knowledge and skills to facilitate the enhancement of the graduates' insertion into the labor market.</a:t>
            </a:r>
            <a:endParaRPr kumimoji="0" lang="ro-RO" altLang="ro-RO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7C72C4-7AFF-748B-576E-E6B4F64C0370}"/>
              </a:ext>
            </a:extLst>
          </p:cNvPr>
          <p:cNvSpPr/>
          <p:nvPr/>
        </p:nvSpPr>
        <p:spPr>
          <a:xfrm>
            <a:off x="765820" y="3140968"/>
            <a:ext cx="10657184" cy="27363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Thank you for the good collaboration during the 2 years. </a:t>
            </a:r>
            <a:endParaRPr lang="ro-RO" sz="3200" b="1" dirty="0"/>
          </a:p>
          <a:p>
            <a:pPr algn="ctr"/>
            <a:r>
              <a:rPr lang="en-US" sz="3200" b="1" dirty="0"/>
              <a:t>We hope for a future collaboration.</a:t>
            </a:r>
            <a:endParaRPr lang="ro-RO" sz="3200" b="1" dirty="0"/>
          </a:p>
        </p:txBody>
      </p:sp>
      <p:grpSp>
        <p:nvGrpSpPr>
          <p:cNvPr id="7" name="Grupare 3">
            <a:extLst>
              <a:ext uri="{FF2B5EF4-FFF2-40B4-BE49-F238E27FC236}">
                <a16:creationId xmlns:a16="http://schemas.microsoft.com/office/drawing/2014/main" id="{5836BC71-8BFE-337A-D365-2EC210DA6F3F}"/>
              </a:ext>
            </a:extLst>
          </p:cNvPr>
          <p:cNvGrpSpPr/>
          <p:nvPr/>
        </p:nvGrpSpPr>
        <p:grpSpPr>
          <a:xfrm>
            <a:off x="602991" y="296370"/>
            <a:ext cx="10675997" cy="2152924"/>
            <a:chOff x="662131" y="332656"/>
            <a:chExt cx="10675997" cy="2152924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016664CC-F64B-B8FA-E18A-E47E7AE98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5899" y="332656"/>
              <a:ext cx="1432229" cy="1637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7">
              <a:extLst>
                <a:ext uri="{FF2B5EF4-FFF2-40B4-BE49-F238E27FC236}">
                  <a16:creationId xmlns:a16="http://schemas.microsoft.com/office/drawing/2014/main" id="{835C6C26-6E83-B82E-8BF8-6F202F8A7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31" y="404664"/>
              <a:ext cx="1967855" cy="1376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ine 6">
              <a:extLst>
                <a:ext uri="{FF2B5EF4-FFF2-40B4-BE49-F238E27FC236}">
                  <a16:creationId xmlns:a16="http://schemas.microsoft.com/office/drawing/2014/main" id="{5D2C5C1C-59F6-7154-6835-4492D1AF9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" t="19260" r="8138" b="22391"/>
            <a:stretch>
              <a:fillRect/>
            </a:stretch>
          </p:blipFill>
          <p:spPr bwMode="auto">
            <a:xfrm>
              <a:off x="2998068" y="435472"/>
              <a:ext cx="3505069" cy="148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ine 7">
              <a:extLst>
                <a:ext uri="{FF2B5EF4-FFF2-40B4-BE49-F238E27FC236}">
                  <a16:creationId xmlns:a16="http://schemas.microsoft.com/office/drawing/2014/main" id="{68D2EEE7-6E2F-D60E-39CF-A5BC7997F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00" t="67850" r="71000" b="13251"/>
            <a:stretch/>
          </p:blipFill>
          <p:spPr>
            <a:xfrm>
              <a:off x="6828152" y="506811"/>
              <a:ext cx="2880320" cy="1296144"/>
            </a:xfrm>
            <a:prstGeom prst="rect">
              <a:avLst/>
            </a:prstGeom>
          </p:spPr>
        </p:pic>
        <p:sp>
          <p:nvSpPr>
            <p:cNvPr id="12" name="CasetăText 8">
              <a:extLst>
                <a:ext uri="{FF2B5EF4-FFF2-40B4-BE49-F238E27FC236}">
                  <a16:creationId xmlns:a16="http://schemas.microsoft.com/office/drawing/2014/main" id="{0889AF4A-C8FB-DB8E-EE3C-0076C26D644A}"/>
                </a:ext>
              </a:extLst>
            </p:cNvPr>
            <p:cNvSpPr txBox="1"/>
            <p:nvPr/>
          </p:nvSpPr>
          <p:spPr>
            <a:xfrm>
              <a:off x="10126860" y="2060848"/>
              <a:ext cx="115212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o-RO" sz="2400" b="1" dirty="0">
                  <a:latin typeface="Arial Narrow" panose="020B0606020202030204" pitchFamily="34" charset="0"/>
                </a:rPr>
                <a:t>ANMB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4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852" y="2852936"/>
            <a:ext cx="9753600" cy="739016"/>
          </a:xfrm>
        </p:spPr>
        <p:txBody>
          <a:bodyPr>
            <a:normAutofit/>
          </a:bodyPr>
          <a:lstStyle/>
          <a:p>
            <a:pPr algn="ctr"/>
            <a:r>
              <a:rPr lang="ro-RO" sz="3200" b="1" dirty="0"/>
              <a:t>A5 Online meeting. Closure meeting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4172" y="5194615"/>
            <a:ext cx="7848600" cy="1143000"/>
          </a:xfrm>
        </p:spPr>
        <p:txBody>
          <a:bodyPr>
            <a:normAutofit/>
          </a:bodyPr>
          <a:lstStyle/>
          <a:p>
            <a:r>
              <a:rPr lang="ro-RO" sz="2400" b="1" dirty="0"/>
              <a:t>Acronym: </a:t>
            </a:r>
            <a:r>
              <a:rPr lang="en-US" sz="2400" b="1" dirty="0">
                <a:solidFill>
                  <a:srgbClr val="0070C0"/>
                </a:solidFill>
              </a:rPr>
              <a:t>MARINTECH</a:t>
            </a:r>
          </a:p>
        </p:txBody>
      </p:sp>
      <p:grpSp>
        <p:nvGrpSpPr>
          <p:cNvPr id="4" name="Grupare 3">
            <a:extLst>
              <a:ext uri="{FF2B5EF4-FFF2-40B4-BE49-F238E27FC236}">
                <a16:creationId xmlns:a16="http://schemas.microsoft.com/office/drawing/2014/main" id="{0294D81F-A566-74C7-3426-75AAFE31A697}"/>
              </a:ext>
            </a:extLst>
          </p:cNvPr>
          <p:cNvGrpSpPr/>
          <p:nvPr/>
        </p:nvGrpSpPr>
        <p:grpSpPr>
          <a:xfrm>
            <a:off x="602991" y="332656"/>
            <a:ext cx="10675997" cy="2152924"/>
            <a:chOff x="662131" y="332656"/>
            <a:chExt cx="10675997" cy="2152924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CDF661F0-C065-0D2A-366B-F70443B9F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5899" y="332656"/>
              <a:ext cx="1432229" cy="1637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5AFC2A0C-ADC6-4A40-153B-E02F9B20D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31" y="404664"/>
              <a:ext cx="1967855" cy="1376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ine 6">
              <a:extLst>
                <a:ext uri="{FF2B5EF4-FFF2-40B4-BE49-F238E27FC236}">
                  <a16:creationId xmlns:a16="http://schemas.microsoft.com/office/drawing/2014/main" id="{F80543BC-2476-645C-F664-51C2DF84B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" t="19260" r="8138" b="22391"/>
            <a:stretch>
              <a:fillRect/>
            </a:stretch>
          </p:blipFill>
          <p:spPr bwMode="auto">
            <a:xfrm>
              <a:off x="2998068" y="435472"/>
              <a:ext cx="3505069" cy="148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4683C57F-6651-FB4F-0120-F37FBABB0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00" t="67850" r="71000" b="13251"/>
            <a:stretch/>
          </p:blipFill>
          <p:spPr>
            <a:xfrm>
              <a:off x="6828152" y="506811"/>
              <a:ext cx="2880320" cy="1296144"/>
            </a:xfrm>
            <a:prstGeom prst="rect">
              <a:avLst/>
            </a:prstGeom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324F26CF-5DAC-7712-B3DF-94ABEF7BAE48}"/>
                </a:ext>
              </a:extLst>
            </p:cNvPr>
            <p:cNvSpPr txBox="1"/>
            <p:nvPr/>
          </p:nvSpPr>
          <p:spPr>
            <a:xfrm>
              <a:off x="10126860" y="2060848"/>
              <a:ext cx="115212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o-RO" sz="2400" b="1" dirty="0">
                  <a:latin typeface="Arial Narrow" panose="020B0606020202030204" pitchFamily="34" charset="0"/>
                </a:rPr>
                <a:t>ANMB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69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</a:rPr>
              <a:t>Information PROJECT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44824"/>
            <a:ext cx="10277398" cy="4343400"/>
          </a:xfrm>
        </p:spPr>
        <p:txBody>
          <a:bodyPr>
            <a:normAutofit fontScale="92500"/>
          </a:bodyPr>
          <a:lstStyle/>
          <a:p>
            <a:r>
              <a:rPr lang="ro-RO" b="1" i="1" dirty="0"/>
              <a:t>P</a:t>
            </a:r>
            <a:r>
              <a:rPr lang="en-US" b="1" i="1" dirty="0"/>
              <a:t>roject start date</a:t>
            </a:r>
            <a:r>
              <a:rPr lang="ro-RO" i="1" dirty="0"/>
              <a:t>: </a:t>
            </a:r>
            <a:r>
              <a:rPr lang="en-US" i="1" dirty="0"/>
              <a:t> Sep 2021</a:t>
            </a:r>
          </a:p>
          <a:p>
            <a:r>
              <a:rPr lang="en-US" i="1" dirty="0"/>
              <a:t> </a:t>
            </a:r>
            <a:r>
              <a:rPr lang="en-US" b="1" i="1" dirty="0"/>
              <a:t>Project end date</a:t>
            </a:r>
            <a:r>
              <a:rPr lang="ro-RO" i="1" dirty="0"/>
              <a:t>: </a:t>
            </a:r>
            <a:r>
              <a:rPr lang="en-US" i="1" dirty="0"/>
              <a:t> Aug 2023</a:t>
            </a:r>
          </a:p>
          <a:p>
            <a:r>
              <a:rPr lang="ro-RO" b="1" i="1" dirty="0"/>
              <a:t>Applicant institution</a:t>
            </a:r>
            <a:r>
              <a:rPr lang="ro-RO" i="1" dirty="0"/>
              <a:t>: </a:t>
            </a:r>
            <a:r>
              <a:rPr lang="en-US" i="1" dirty="0"/>
              <a:t>Academia Naval</a:t>
            </a:r>
            <a:r>
              <a:rPr lang="ro-RO" i="1" dirty="0"/>
              <a:t>ă</a:t>
            </a:r>
            <a:r>
              <a:rPr lang="en-US" i="1" dirty="0"/>
              <a:t> „ Mircea cel Bătrân”</a:t>
            </a:r>
            <a:r>
              <a:rPr lang="ro-RO" i="1" dirty="0"/>
              <a:t> Constanța</a:t>
            </a:r>
          </a:p>
          <a:p>
            <a:pPr>
              <a:lnSpc>
                <a:spcPct val="120000"/>
              </a:lnSpc>
            </a:pPr>
            <a:r>
              <a:rPr lang="ro-RO" b="1" i="1" dirty="0"/>
              <a:t>Partner</a:t>
            </a:r>
            <a:r>
              <a:rPr lang="ro-RO" i="1" dirty="0"/>
              <a:t>: </a:t>
            </a:r>
            <a:r>
              <a:rPr lang="en-US" i="1" dirty="0"/>
              <a:t>Norges teknisk-naturvitenskapelige universitet / NTNU Ålesund</a:t>
            </a:r>
            <a:endParaRPr lang="ro-RO" i="1" dirty="0"/>
          </a:p>
          <a:p>
            <a:r>
              <a:rPr lang="ro-RO" b="1" i="1" dirty="0"/>
              <a:t>Total budget</a:t>
            </a:r>
            <a:r>
              <a:rPr lang="ro-RO" i="1" dirty="0"/>
              <a:t>: 162.393,00 EUR</a:t>
            </a:r>
          </a:p>
          <a:p>
            <a:r>
              <a:rPr lang="ro-RO" b="1" dirty="0"/>
              <a:t>F</a:t>
            </a:r>
            <a:r>
              <a:rPr lang="en-US" b="1" dirty="0"/>
              <a:t>unded under the EEA Grants</a:t>
            </a:r>
            <a:r>
              <a:rPr lang="ro-RO" b="1" dirty="0"/>
              <a:t> </a:t>
            </a:r>
            <a:r>
              <a:rPr lang="en-US" b="1" dirty="0"/>
              <a:t>- Financial Mechanism 2014-2021</a:t>
            </a:r>
            <a:endParaRPr lang="ro-RO" b="1" dirty="0"/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THE EDUCATION, SCHOLARSHIPS, APPRENTICESHIPS AND YOUTH ENTREPRENEURSHIP PROGRAMME (ESAYEP), 2014-2021</a:t>
            </a:r>
            <a:endParaRPr lang="ro-RO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1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333DEC3-22EB-60BF-6105-FE648859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</a:rPr>
              <a:t>PROJECT IMPLEMENTATION FIELD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9EC3742-F05A-03F9-2970-592D3A82E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Fields of marine engineering training human capital within the project</a:t>
            </a:r>
            <a:r>
              <a:rPr lang="ro-RO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dirty="0"/>
              <a:t> R</a:t>
            </a:r>
            <a:r>
              <a:rPr lang="en-US" dirty="0"/>
              <a:t>obotics in the maritime industry</a:t>
            </a:r>
            <a:r>
              <a:rPr lang="ro-RO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dirty="0"/>
              <a:t>Machine learning in the maritime industry;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dirty="0"/>
              <a:t> Oceanography and Hydrography</a:t>
            </a:r>
          </a:p>
        </p:txBody>
      </p:sp>
    </p:spTree>
    <p:extLst>
      <p:ext uri="{BB962C8B-B14F-4D97-AF65-F5344CB8AC3E}">
        <p14:creationId xmlns:p14="http://schemas.microsoft.com/office/powerpoint/2010/main" val="404913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9206B4A-35F2-08CE-A485-5F5FF32C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WHAT ARE THE TARGET GROUPS OF THE PROJECT</a:t>
            </a:r>
            <a:r>
              <a:rPr lang="ro-RO" dirty="0">
                <a:solidFill>
                  <a:srgbClr val="0070C0"/>
                </a:solidFill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066B507-3EA6-A431-336A-BA25A6B5B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70C0"/>
                </a:solidFill>
              </a:rPr>
              <a:t>The target group for the development of human capital in the field of intelligent marine technologies </a:t>
            </a:r>
            <a:endParaRPr lang="ro-RO" dirty="0">
              <a:solidFill>
                <a:srgbClr val="0070C0"/>
              </a:solidFill>
            </a:endParaRPr>
          </a:p>
          <a:p>
            <a:pPr marL="1074738" indent="-1030288">
              <a:buNone/>
            </a:pPr>
            <a:r>
              <a:rPr lang="ro-RO" dirty="0">
                <a:solidFill>
                  <a:srgbClr val="0070C0"/>
                </a:solidFill>
              </a:rPr>
              <a:t>	</a:t>
            </a:r>
            <a:r>
              <a:rPr lang="en-US" dirty="0"/>
              <a:t>- the students of the master's studies of both partner universities</a:t>
            </a:r>
            <a:r>
              <a:rPr lang="ro-RO" dirty="0"/>
              <a:t>;</a:t>
            </a:r>
          </a:p>
          <a:p>
            <a:pPr marL="1074738" indent="-1030288">
              <a:buNone/>
            </a:pPr>
            <a:r>
              <a:rPr lang="ro-RO" dirty="0"/>
              <a:t>	- the</a:t>
            </a:r>
            <a:r>
              <a:rPr lang="en-US" dirty="0"/>
              <a:t> academic staff of both partner universities.</a:t>
            </a:r>
            <a:endParaRPr lang="ro-RO" dirty="0"/>
          </a:p>
          <a:p>
            <a:pPr marL="271463" indent="-271463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70C0"/>
                </a:solidFill>
              </a:rPr>
              <a:t>Fields of activity on the labor market benefiting from the training of human capital in the use of intelligent marine technologies: </a:t>
            </a:r>
            <a:endParaRPr lang="ro-RO" dirty="0">
              <a:solidFill>
                <a:srgbClr val="0070C0"/>
              </a:solidFill>
            </a:endParaRPr>
          </a:p>
          <a:p>
            <a:pPr marL="1168400" indent="-1168400" algn="just">
              <a:buNone/>
            </a:pPr>
            <a:r>
              <a:rPr lang="ro-RO" dirty="0"/>
              <a:t>	- </a:t>
            </a:r>
            <a:r>
              <a:rPr lang="en-US" dirty="0"/>
              <a:t>the port industry, the exploitation of marine resources, biomarine research, marine universities, the defense system, etc.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587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A14C9B3-CE73-9585-F853-A9BCA4EF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274638"/>
            <a:ext cx="10133386" cy="1325562"/>
          </a:xfrm>
        </p:spPr>
        <p:txBody>
          <a:bodyPr/>
          <a:lstStyle/>
          <a:p>
            <a:pPr algn="ctr"/>
            <a:r>
              <a:rPr lang="ro-RO" dirty="0">
                <a:solidFill>
                  <a:srgbClr val="0070C0"/>
                </a:solidFill>
              </a:rPr>
              <a:t>THE DIRECTIONS OF ACTION of the project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3D1E60A-8865-875D-DF8C-02727528D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enhancement of the quality and relevance of education and training </a:t>
            </a:r>
            <a:endParaRPr lang="ro-RO" dirty="0"/>
          </a:p>
          <a:p>
            <a:pPr>
              <a:lnSpc>
                <a:spcPct val="150000"/>
              </a:lnSpc>
            </a:pPr>
            <a:r>
              <a:rPr lang="en-US" dirty="0"/>
              <a:t>Higher education student and staff learning mobility between donor-DS and beneficiary countries –</a:t>
            </a:r>
            <a:r>
              <a:rPr lang="ro-RO" dirty="0"/>
              <a:t> </a:t>
            </a:r>
            <a:r>
              <a:rPr lang="en-US" dirty="0"/>
              <a:t>BC</a:t>
            </a:r>
            <a:endParaRPr lang="ro-RO" dirty="0"/>
          </a:p>
          <a:p>
            <a:r>
              <a:rPr lang="en-US" dirty="0"/>
              <a:t>Cooperation and partnerships between education and the world of work</a:t>
            </a:r>
            <a:endParaRPr lang="ro-RO" dirty="0"/>
          </a:p>
          <a:p>
            <a:r>
              <a:rPr lang="ro-RO" dirty="0"/>
              <a:t>Professional development of teachers</a:t>
            </a:r>
          </a:p>
        </p:txBody>
      </p:sp>
    </p:spTree>
    <p:extLst>
      <p:ext uri="{BB962C8B-B14F-4D97-AF65-F5344CB8AC3E}">
        <p14:creationId xmlns:p14="http://schemas.microsoft.com/office/powerpoint/2010/main" val="239109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A14C9B3-CE73-9585-F853-A9BCA4EF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274638"/>
            <a:ext cx="10133386" cy="1325562"/>
          </a:xfrm>
        </p:spPr>
        <p:txBody>
          <a:bodyPr/>
          <a:lstStyle/>
          <a:p>
            <a:pPr algn="ctr"/>
            <a:r>
              <a:rPr lang="ro-RO" dirty="0">
                <a:solidFill>
                  <a:srgbClr val="0070C0"/>
                </a:solidFill>
              </a:rPr>
              <a:t>THE MAIN objectives of the project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3D1E60A-8865-875D-DF8C-02727528D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en-US" dirty="0"/>
              <a:t>The general objectives of the project to achieve these directions of action are: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 supporting the development of human capital (students, academic staff) in both universities with a strong interdisciplinary component on marine intelligent technologies;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 modernization of partner universities;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ensuring a closer relationship between the educational offer and the labor market.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174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Project activit</a:t>
            </a:r>
            <a:r>
              <a:rPr lang="ro-RO" dirty="0">
                <a:solidFill>
                  <a:srgbClr val="0070C0"/>
                </a:solidFill>
              </a:rPr>
              <a:t>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PROJECT MANAGEMENT AND IMPLEMENTATION ACTIVITIES</a:t>
            </a:r>
          </a:p>
          <a:p>
            <a:r>
              <a:rPr lang="en-US" b="1" dirty="0"/>
              <a:t>O. INTELLECTUAL OUTPUTS/ACTIVITIES </a:t>
            </a:r>
            <a:endParaRPr lang="ro-RO" b="1" dirty="0"/>
          </a:p>
          <a:p>
            <a:r>
              <a:rPr lang="en-US" b="1" dirty="0"/>
              <a:t>M. MULTIPLIER EVENTS</a:t>
            </a:r>
            <a:endParaRPr lang="ro-RO" b="1" dirty="0"/>
          </a:p>
          <a:p>
            <a:r>
              <a:rPr lang="en-US" b="1" dirty="0"/>
              <a:t>C. LEARNING/TEACHING/TRAINING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948"/>
            <a:ext cx="9753600" cy="13255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O. INTELLECTUAL OUTPUTS/ACTIVITIES </a:t>
            </a: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BFAD1C05-7A69-FBC2-BD2C-E9D843B6D9F6}"/>
              </a:ext>
            </a:extLst>
          </p:cNvPr>
          <p:cNvSpPr txBox="1"/>
          <p:nvPr/>
        </p:nvSpPr>
        <p:spPr>
          <a:xfrm>
            <a:off x="765820" y="1587668"/>
            <a:ext cx="103691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/>
            <a:r>
              <a:rPr lang="fr-FR" sz="2400" b="0" i="1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O1: “Innovative common curriculum for course modules on marine intelligent technologies: „Intelligent technologies applications in maritime industry"</a:t>
            </a:r>
            <a:endParaRPr lang="ro-RO" sz="2400" dirty="0"/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C6204A2D-1EDA-8884-D690-713852E2365C}"/>
              </a:ext>
            </a:extLst>
          </p:cNvPr>
          <p:cNvSpPr txBox="1"/>
          <p:nvPr/>
        </p:nvSpPr>
        <p:spPr>
          <a:xfrm>
            <a:off x="693812" y="3643435"/>
            <a:ext cx="10441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indent="-627063"/>
            <a:r>
              <a:rPr lang="en-US" sz="2400" b="0" i="1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O2: “Virtual training platform on robotics and marine intelligent technologies”</a:t>
            </a:r>
            <a:endParaRPr lang="ro-RO" sz="2400" dirty="0"/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CF6497BD-7C65-4056-DA2D-4DDA7649E2F1}"/>
              </a:ext>
            </a:extLst>
          </p:cNvPr>
          <p:cNvSpPr txBox="1"/>
          <p:nvPr/>
        </p:nvSpPr>
        <p:spPr>
          <a:xfrm>
            <a:off x="693812" y="5415607"/>
            <a:ext cx="103344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O5: "Dissemination: joint research papers"</a:t>
            </a:r>
            <a:endParaRPr lang="ro-RO" sz="2400" dirty="0"/>
          </a:p>
        </p:txBody>
      </p:sp>
      <p:grpSp>
        <p:nvGrpSpPr>
          <p:cNvPr id="40" name="Grupare 39">
            <a:extLst>
              <a:ext uri="{FF2B5EF4-FFF2-40B4-BE49-F238E27FC236}">
                <a16:creationId xmlns:a16="http://schemas.microsoft.com/office/drawing/2014/main" id="{7A4B124F-B326-BA16-EA4D-B239D79C8F99}"/>
              </a:ext>
            </a:extLst>
          </p:cNvPr>
          <p:cNvGrpSpPr/>
          <p:nvPr/>
        </p:nvGrpSpPr>
        <p:grpSpPr>
          <a:xfrm>
            <a:off x="2768113" y="2818746"/>
            <a:ext cx="5558547" cy="678703"/>
            <a:chOff x="2624098" y="2818746"/>
            <a:chExt cx="5558547" cy="678703"/>
          </a:xfrm>
        </p:grpSpPr>
        <p:sp>
          <p:nvSpPr>
            <p:cNvPr id="9" name="Rectangle 8"/>
            <p:cNvSpPr/>
            <p:nvPr/>
          </p:nvSpPr>
          <p:spPr>
            <a:xfrm>
              <a:off x="2624098" y="2818746"/>
              <a:ext cx="15121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ro-RO" sz="2000" b="1" dirty="0">
                  <a:solidFill>
                    <a:srgbClr val="FF0000"/>
                  </a:solidFill>
                </a:rPr>
                <a:t> Sept. 2021 </a:t>
              </a:r>
              <a:endParaRPr lang="ro-RO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18" name="Grupare 17">
              <a:extLst>
                <a:ext uri="{FF2B5EF4-FFF2-40B4-BE49-F238E27FC236}">
                  <a16:creationId xmlns:a16="http://schemas.microsoft.com/office/drawing/2014/main" id="{5CD5DA93-91B4-E581-C748-4A46040CEEF3}"/>
                </a:ext>
              </a:extLst>
            </p:cNvPr>
            <p:cNvGrpSpPr/>
            <p:nvPr/>
          </p:nvGrpSpPr>
          <p:grpSpPr>
            <a:xfrm>
              <a:off x="3380183" y="3291849"/>
              <a:ext cx="4248472" cy="205600"/>
              <a:chOff x="1485900" y="2749375"/>
              <a:chExt cx="4248472" cy="205600"/>
            </a:xfrm>
          </p:grpSpPr>
          <p:sp>
            <p:nvSpPr>
              <p:cNvPr id="14" name="Schemă logică: conector 13">
                <a:extLst>
                  <a:ext uri="{FF2B5EF4-FFF2-40B4-BE49-F238E27FC236}">
                    <a16:creationId xmlns:a16="http://schemas.microsoft.com/office/drawing/2014/main" id="{4455E40E-6505-17ED-E03C-9574E3EDA5EB}"/>
                  </a:ext>
                </a:extLst>
              </p:cNvPr>
              <p:cNvSpPr/>
              <p:nvPr/>
            </p:nvSpPr>
            <p:spPr>
              <a:xfrm>
                <a:off x="1485900" y="2749375"/>
                <a:ext cx="216024" cy="2056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2400"/>
              </a:p>
            </p:txBody>
          </p:sp>
          <p:cxnSp>
            <p:nvCxnSpPr>
              <p:cNvPr id="16" name="Conector drept 15">
                <a:extLst>
                  <a:ext uri="{FF2B5EF4-FFF2-40B4-BE49-F238E27FC236}">
                    <a16:creationId xmlns:a16="http://schemas.microsoft.com/office/drawing/2014/main" id="{692C105D-E21B-A879-AD37-B826111221E7}"/>
                  </a:ext>
                </a:extLst>
              </p:cNvPr>
              <p:cNvCxnSpPr>
                <a:stCxn id="14" idx="6"/>
              </p:cNvCxnSpPr>
              <p:nvPr/>
            </p:nvCxnSpPr>
            <p:spPr>
              <a:xfrm>
                <a:off x="1701924" y="2852174"/>
                <a:ext cx="3852000" cy="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chemă logică: conector 16">
                <a:extLst>
                  <a:ext uri="{FF2B5EF4-FFF2-40B4-BE49-F238E27FC236}">
                    <a16:creationId xmlns:a16="http://schemas.microsoft.com/office/drawing/2014/main" id="{C0A2427A-84CE-773C-7121-E5AF5725E43D}"/>
                  </a:ext>
                </a:extLst>
              </p:cNvPr>
              <p:cNvSpPr/>
              <p:nvPr/>
            </p:nvSpPr>
            <p:spPr>
              <a:xfrm>
                <a:off x="5518348" y="2749375"/>
                <a:ext cx="216024" cy="2056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2400"/>
              </a:p>
            </p:txBody>
          </p:sp>
        </p:grp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D7C47F33-E379-25B2-19F0-3EE088611FB0}"/>
                </a:ext>
              </a:extLst>
            </p:cNvPr>
            <p:cNvSpPr/>
            <p:nvPr/>
          </p:nvSpPr>
          <p:spPr>
            <a:xfrm>
              <a:off x="6670476" y="2833685"/>
              <a:ext cx="15121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ro-RO" sz="2000" b="1" dirty="0">
                  <a:solidFill>
                    <a:srgbClr val="FF0000"/>
                  </a:solidFill>
                </a:rPr>
                <a:t> Aug. 2022 </a:t>
              </a:r>
              <a:endParaRPr lang="ro-RO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upare 31">
            <a:extLst>
              <a:ext uri="{FF2B5EF4-FFF2-40B4-BE49-F238E27FC236}">
                <a16:creationId xmlns:a16="http://schemas.microsoft.com/office/drawing/2014/main" id="{DC195EBB-D0BB-45C0-F0EF-851051C715B3}"/>
              </a:ext>
            </a:extLst>
          </p:cNvPr>
          <p:cNvGrpSpPr/>
          <p:nvPr/>
        </p:nvGrpSpPr>
        <p:grpSpPr>
          <a:xfrm>
            <a:off x="2849109" y="4474432"/>
            <a:ext cx="5558547" cy="678703"/>
            <a:chOff x="2840122" y="4583511"/>
            <a:chExt cx="5558547" cy="678703"/>
          </a:xfrm>
        </p:grpSpPr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6AAC9604-192C-084D-DAA7-169DD633A60E}"/>
                </a:ext>
              </a:extLst>
            </p:cNvPr>
            <p:cNvSpPr/>
            <p:nvPr/>
          </p:nvSpPr>
          <p:spPr>
            <a:xfrm>
              <a:off x="2840122" y="4583511"/>
              <a:ext cx="15121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ro-RO" sz="2000" b="1" dirty="0">
                  <a:solidFill>
                    <a:srgbClr val="FF0000"/>
                  </a:solidFill>
                </a:rPr>
                <a:t> Sept. 2021 </a:t>
              </a:r>
              <a:endParaRPr lang="ro-RO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27" name="Grupare 26">
              <a:extLst>
                <a:ext uri="{FF2B5EF4-FFF2-40B4-BE49-F238E27FC236}">
                  <a16:creationId xmlns:a16="http://schemas.microsoft.com/office/drawing/2014/main" id="{C2D5E8F0-0C11-0539-2C37-C25B258F71F1}"/>
                </a:ext>
              </a:extLst>
            </p:cNvPr>
            <p:cNvGrpSpPr/>
            <p:nvPr/>
          </p:nvGrpSpPr>
          <p:grpSpPr>
            <a:xfrm>
              <a:off x="3596207" y="5056614"/>
              <a:ext cx="4248472" cy="205600"/>
              <a:chOff x="1485900" y="2749375"/>
              <a:chExt cx="4248472" cy="205600"/>
            </a:xfrm>
          </p:grpSpPr>
          <p:sp>
            <p:nvSpPr>
              <p:cNvPr id="28" name="Schemă logică: conector 27">
                <a:extLst>
                  <a:ext uri="{FF2B5EF4-FFF2-40B4-BE49-F238E27FC236}">
                    <a16:creationId xmlns:a16="http://schemas.microsoft.com/office/drawing/2014/main" id="{A2033096-7A43-714D-8A0B-D93DC15C4FF6}"/>
                  </a:ext>
                </a:extLst>
              </p:cNvPr>
              <p:cNvSpPr/>
              <p:nvPr/>
            </p:nvSpPr>
            <p:spPr>
              <a:xfrm>
                <a:off x="1485900" y="2749375"/>
                <a:ext cx="216024" cy="2056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2400"/>
              </a:p>
            </p:txBody>
          </p:sp>
          <p:cxnSp>
            <p:nvCxnSpPr>
              <p:cNvPr id="29" name="Conector drept 28">
                <a:extLst>
                  <a:ext uri="{FF2B5EF4-FFF2-40B4-BE49-F238E27FC236}">
                    <a16:creationId xmlns:a16="http://schemas.microsoft.com/office/drawing/2014/main" id="{1E9102D9-2A5C-EA5A-862F-5B48A437E0A4}"/>
                  </a:ext>
                </a:extLst>
              </p:cNvPr>
              <p:cNvCxnSpPr>
                <a:stCxn id="28" idx="6"/>
              </p:cNvCxnSpPr>
              <p:nvPr/>
            </p:nvCxnSpPr>
            <p:spPr>
              <a:xfrm>
                <a:off x="1701924" y="2852174"/>
                <a:ext cx="3852000" cy="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Schemă logică: conector 29">
                <a:extLst>
                  <a:ext uri="{FF2B5EF4-FFF2-40B4-BE49-F238E27FC236}">
                    <a16:creationId xmlns:a16="http://schemas.microsoft.com/office/drawing/2014/main" id="{03F4F0B2-29D5-8B46-4FCC-3D9AA078F58A}"/>
                  </a:ext>
                </a:extLst>
              </p:cNvPr>
              <p:cNvSpPr/>
              <p:nvPr/>
            </p:nvSpPr>
            <p:spPr>
              <a:xfrm>
                <a:off x="5518348" y="2749375"/>
                <a:ext cx="216024" cy="2056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2400"/>
              </a:p>
            </p:txBody>
          </p:sp>
        </p:grp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8D5FB9A5-28FD-F9AB-DBAC-EEA1CF65BAE3}"/>
                </a:ext>
              </a:extLst>
            </p:cNvPr>
            <p:cNvSpPr/>
            <p:nvPr/>
          </p:nvSpPr>
          <p:spPr>
            <a:xfrm>
              <a:off x="6886500" y="4598450"/>
              <a:ext cx="15121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ro-RO" sz="2000" b="1" dirty="0">
                  <a:solidFill>
                    <a:srgbClr val="FF0000"/>
                  </a:solidFill>
                </a:rPr>
                <a:t> July 2023 </a:t>
              </a:r>
              <a:endParaRPr lang="ro-RO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upare 32">
            <a:extLst>
              <a:ext uri="{FF2B5EF4-FFF2-40B4-BE49-F238E27FC236}">
                <a16:creationId xmlns:a16="http://schemas.microsoft.com/office/drawing/2014/main" id="{58CFAC12-FBB4-4D19-E85E-AA671E8417A6}"/>
              </a:ext>
            </a:extLst>
          </p:cNvPr>
          <p:cNvGrpSpPr/>
          <p:nvPr/>
        </p:nvGrpSpPr>
        <p:grpSpPr>
          <a:xfrm>
            <a:off x="2852729" y="5877272"/>
            <a:ext cx="5558547" cy="678703"/>
            <a:chOff x="2840122" y="4583511"/>
            <a:chExt cx="5558547" cy="678703"/>
          </a:xfrm>
        </p:grpSpPr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448CD638-AC9B-86B4-BD28-582FE2EF7714}"/>
                </a:ext>
              </a:extLst>
            </p:cNvPr>
            <p:cNvSpPr/>
            <p:nvPr/>
          </p:nvSpPr>
          <p:spPr>
            <a:xfrm>
              <a:off x="2840122" y="4583511"/>
              <a:ext cx="15121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ro-RO" sz="2000" b="1" dirty="0">
                  <a:solidFill>
                    <a:srgbClr val="FF0000"/>
                  </a:solidFill>
                </a:rPr>
                <a:t> Sept. 2021 </a:t>
              </a:r>
              <a:endParaRPr lang="ro-RO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35" name="Grupare 34">
              <a:extLst>
                <a:ext uri="{FF2B5EF4-FFF2-40B4-BE49-F238E27FC236}">
                  <a16:creationId xmlns:a16="http://schemas.microsoft.com/office/drawing/2014/main" id="{D78C2A91-6FAD-532B-9CE3-8A98C13D03F8}"/>
                </a:ext>
              </a:extLst>
            </p:cNvPr>
            <p:cNvGrpSpPr/>
            <p:nvPr/>
          </p:nvGrpSpPr>
          <p:grpSpPr>
            <a:xfrm>
              <a:off x="3596207" y="5056614"/>
              <a:ext cx="4248472" cy="205600"/>
              <a:chOff x="1485900" y="2749375"/>
              <a:chExt cx="4248472" cy="205600"/>
            </a:xfrm>
          </p:grpSpPr>
          <p:sp>
            <p:nvSpPr>
              <p:cNvPr id="37" name="Schemă logică: conector 36">
                <a:extLst>
                  <a:ext uri="{FF2B5EF4-FFF2-40B4-BE49-F238E27FC236}">
                    <a16:creationId xmlns:a16="http://schemas.microsoft.com/office/drawing/2014/main" id="{74F49824-7EAF-5147-3D69-D4BFBB240DB6}"/>
                  </a:ext>
                </a:extLst>
              </p:cNvPr>
              <p:cNvSpPr/>
              <p:nvPr/>
            </p:nvSpPr>
            <p:spPr>
              <a:xfrm>
                <a:off x="1485900" y="2749375"/>
                <a:ext cx="216024" cy="2056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2400"/>
              </a:p>
            </p:txBody>
          </p:sp>
          <p:cxnSp>
            <p:nvCxnSpPr>
              <p:cNvPr id="38" name="Conector drept 37">
                <a:extLst>
                  <a:ext uri="{FF2B5EF4-FFF2-40B4-BE49-F238E27FC236}">
                    <a16:creationId xmlns:a16="http://schemas.microsoft.com/office/drawing/2014/main" id="{E39B6402-D5D0-B66A-19F0-E8F225CDDF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1924" y="2852175"/>
                <a:ext cx="3852000" cy="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Schemă logică: conector 38">
                <a:extLst>
                  <a:ext uri="{FF2B5EF4-FFF2-40B4-BE49-F238E27FC236}">
                    <a16:creationId xmlns:a16="http://schemas.microsoft.com/office/drawing/2014/main" id="{C907A70E-5EBC-6928-88DE-D65D6A34B53C}"/>
                  </a:ext>
                </a:extLst>
              </p:cNvPr>
              <p:cNvSpPr/>
              <p:nvPr/>
            </p:nvSpPr>
            <p:spPr>
              <a:xfrm>
                <a:off x="5518348" y="2749375"/>
                <a:ext cx="216024" cy="2056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2400"/>
              </a:p>
            </p:txBody>
          </p:sp>
        </p:grp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83C93E53-9341-E0BE-BFF0-2DD8DE194F69}"/>
                </a:ext>
              </a:extLst>
            </p:cNvPr>
            <p:cNvSpPr/>
            <p:nvPr/>
          </p:nvSpPr>
          <p:spPr>
            <a:xfrm>
              <a:off x="6886500" y="4598450"/>
              <a:ext cx="15121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ro-RO" sz="2000" b="1" dirty="0">
                  <a:solidFill>
                    <a:srgbClr val="FF0000"/>
                  </a:solidFill>
                </a:rPr>
                <a:t> Aug. 2023 </a:t>
              </a:r>
              <a:endParaRPr lang="ro-RO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01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3436</TotalTime>
  <Words>1111</Words>
  <Application>Microsoft Office PowerPoint</Application>
  <PresentationFormat>Custom</PresentationFormat>
  <Paragraphs>97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Century Gothic</vt:lpstr>
      <vt:lpstr>inherit</vt:lpstr>
      <vt:lpstr>Open Sans</vt:lpstr>
      <vt:lpstr>Wingdings</vt:lpstr>
      <vt:lpstr>World Presentation 16x9</vt:lpstr>
      <vt:lpstr>Romanian - Norwegian Strategic Cooperation in Maritime Higher Education for enhancement human capital and knowledge base in field of marine intelligent technologies </vt:lpstr>
      <vt:lpstr>A5 Online meeting. Closure meeting</vt:lpstr>
      <vt:lpstr>Information PROJECT</vt:lpstr>
      <vt:lpstr>PROJECT IMPLEMENTATION FIELD</vt:lpstr>
      <vt:lpstr>WHAT ARE THE TARGET GROUPS OF THE PROJECT?</vt:lpstr>
      <vt:lpstr>THE DIRECTIONS OF ACTION of the project </vt:lpstr>
      <vt:lpstr>THE MAIN objectives of the project </vt:lpstr>
      <vt:lpstr>Project activities</vt:lpstr>
      <vt:lpstr>O. INTELLECTUAL OUTPUTS/ACTIVITIES </vt:lpstr>
      <vt:lpstr>O. INTELLECTUAL OUTPUTS </vt:lpstr>
      <vt:lpstr>PowerPoint Presentation</vt:lpstr>
      <vt:lpstr>O. INTELLECTUAL OUTPUTS</vt:lpstr>
      <vt:lpstr>PowerPoint Presentation</vt:lpstr>
      <vt:lpstr>O. INTELLECTUAL OUTPUTS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Romanian - Norwegian Strategic Cooperation in Maritime Higher Education for enhancement human capital and knowledge base in field of marine intelligent technologies</dc:title>
  <dc:creator>Microsoft account</dc:creator>
  <cp:lastModifiedBy>Doru Cosofret</cp:lastModifiedBy>
  <cp:revision>31</cp:revision>
  <dcterms:created xsi:type="dcterms:W3CDTF">2021-06-04T07:41:42Z</dcterms:created>
  <dcterms:modified xsi:type="dcterms:W3CDTF">2023-10-20T00:05:41Z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